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8"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8" d="100"/>
          <a:sy n="98" d="100"/>
        </p:scale>
        <p:origin x="110"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1DD60091-A067-4C49-B3E3-9B22DC1F6B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0F5BEB36-2725-49B2-A676-2988A0C3C902}"/>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a:p>
        </p:txBody>
      </p:sp>
      <p:sp>
        <p:nvSpPr>
          <p:cNvPr id="3" name="Подзаголовок 2">
            <a:extLst>
              <a:ext uri="{FF2B5EF4-FFF2-40B4-BE49-F238E27FC236}">
                <a16:creationId xmlns:a16="http://schemas.microsoft.com/office/drawing/2014/main" id="{DB800E9A-4CF4-4639-AC98-0ECA822D38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Дата 3">
            <a:extLst>
              <a:ext uri="{FF2B5EF4-FFF2-40B4-BE49-F238E27FC236}">
                <a16:creationId xmlns:a16="http://schemas.microsoft.com/office/drawing/2014/main" id="{BFBD4D6C-1F06-46CE-8675-210884AE3006}"/>
              </a:ext>
            </a:extLst>
          </p:cNvPr>
          <p:cNvSpPr>
            <a:spLocks noGrp="1"/>
          </p:cNvSpPr>
          <p:nvPr>
            <p:ph type="dt" sz="half" idx="10"/>
          </p:nvPr>
        </p:nvSpPr>
        <p:spPr/>
        <p:txBody>
          <a:bodyPr/>
          <a:lstStyle/>
          <a:p>
            <a:fld id="{3A6E0C9B-7BBE-4EB6-8F75-99CAE6458970}" type="datetimeFigureOut">
              <a:rPr lang="en-US" smtClean="0"/>
              <a:pPr/>
              <a:t>9/18/2023</a:t>
            </a:fld>
            <a:endParaRPr lang="en-US"/>
          </a:p>
        </p:txBody>
      </p:sp>
      <p:sp>
        <p:nvSpPr>
          <p:cNvPr id="5" name="Нижний колонтитул 4">
            <a:extLst>
              <a:ext uri="{FF2B5EF4-FFF2-40B4-BE49-F238E27FC236}">
                <a16:creationId xmlns:a16="http://schemas.microsoft.com/office/drawing/2014/main" id="{2F6B5124-D0F3-41E2-9833-48F21C91C19A}"/>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F4C503B9-4B46-44BF-B447-620D62FA66CF}"/>
              </a:ext>
            </a:extLst>
          </p:cNvPr>
          <p:cNvSpPr>
            <a:spLocks noGrp="1"/>
          </p:cNvSpPr>
          <p:nvPr>
            <p:ph type="sldNum" sz="quarter" idx="12"/>
          </p:nvPr>
        </p:nvSpPr>
        <p:spPr/>
        <p:txBody>
          <a:bodyPr/>
          <a:lstStyle/>
          <a:p>
            <a:fld id="{D7E767FE-3CAC-4D05-9F52-DA9694B4604D}" type="slidenum">
              <a:rPr lang="en-US" smtClean="0"/>
              <a:pPr/>
              <a:t>‹#›</a:t>
            </a:fld>
            <a:endParaRPr lang="en-US"/>
          </a:p>
        </p:txBody>
      </p:sp>
    </p:spTree>
    <p:extLst>
      <p:ext uri="{BB962C8B-B14F-4D97-AF65-F5344CB8AC3E}">
        <p14:creationId xmlns:p14="http://schemas.microsoft.com/office/powerpoint/2010/main" val="3688242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A82A84-B92F-4D8E-92F3-D8740699ADD0}"/>
              </a:ext>
            </a:extLst>
          </p:cNvPr>
          <p:cNvSpPr>
            <a:spLocks noGrp="1"/>
          </p:cNvSpPr>
          <p:nvPr>
            <p:ph type="title"/>
          </p:nvPr>
        </p:nvSpPr>
        <p:spPr/>
        <p:txBody>
          <a:bodyPr/>
          <a:lstStyle/>
          <a:p>
            <a:r>
              <a:rPr lang="ru-RU"/>
              <a:t>Образец заголовка</a:t>
            </a:r>
            <a:endParaRPr lang="en-US"/>
          </a:p>
        </p:txBody>
      </p:sp>
      <p:sp>
        <p:nvSpPr>
          <p:cNvPr id="3" name="Вертикальный текст 2">
            <a:extLst>
              <a:ext uri="{FF2B5EF4-FFF2-40B4-BE49-F238E27FC236}">
                <a16:creationId xmlns:a16="http://schemas.microsoft.com/office/drawing/2014/main" id="{B7FC3327-0F55-4BDD-A7D7-E0AECD6D5A8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6F1F313F-1FB7-4F2E-8DD4-149D15D8B003}"/>
              </a:ext>
            </a:extLst>
          </p:cNvPr>
          <p:cNvSpPr>
            <a:spLocks noGrp="1"/>
          </p:cNvSpPr>
          <p:nvPr>
            <p:ph type="dt" sz="half" idx="10"/>
          </p:nvPr>
        </p:nvSpPr>
        <p:spPr/>
        <p:txBody>
          <a:bodyPr/>
          <a:lstStyle/>
          <a:p>
            <a:fld id="{3A6E0C9B-7BBE-4EB6-8F75-99CAE6458970}" type="datetimeFigureOut">
              <a:rPr lang="en-US" smtClean="0"/>
              <a:pPr/>
              <a:t>9/18/2023</a:t>
            </a:fld>
            <a:endParaRPr lang="en-US"/>
          </a:p>
        </p:txBody>
      </p:sp>
      <p:sp>
        <p:nvSpPr>
          <p:cNvPr id="5" name="Нижний колонтитул 4">
            <a:extLst>
              <a:ext uri="{FF2B5EF4-FFF2-40B4-BE49-F238E27FC236}">
                <a16:creationId xmlns:a16="http://schemas.microsoft.com/office/drawing/2014/main" id="{D19014B7-DB45-4A9C-A5C3-A0342A2CE67F}"/>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D10F1DA1-C917-4361-B2EF-8EA0BF3A561A}"/>
              </a:ext>
            </a:extLst>
          </p:cNvPr>
          <p:cNvSpPr>
            <a:spLocks noGrp="1"/>
          </p:cNvSpPr>
          <p:nvPr>
            <p:ph type="sldNum" sz="quarter" idx="12"/>
          </p:nvPr>
        </p:nvSpPr>
        <p:spPr/>
        <p:txBody>
          <a:bodyPr/>
          <a:lstStyle/>
          <a:p>
            <a:fld id="{D7E767FE-3CAC-4D05-9F52-DA9694B4604D}" type="slidenum">
              <a:rPr lang="en-US" smtClean="0"/>
              <a:pPr/>
              <a:t>‹#›</a:t>
            </a:fld>
            <a:endParaRPr lang="en-US"/>
          </a:p>
        </p:txBody>
      </p:sp>
    </p:spTree>
    <p:extLst>
      <p:ext uri="{BB962C8B-B14F-4D97-AF65-F5344CB8AC3E}">
        <p14:creationId xmlns:p14="http://schemas.microsoft.com/office/powerpoint/2010/main" val="1524080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DF2325EC-5805-481D-B960-4ADAEEB887D8}"/>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en-US"/>
          </a:p>
        </p:txBody>
      </p:sp>
      <p:sp>
        <p:nvSpPr>
          <p:cNvPr id="3" name="Вертикальный текст 2">
            <a:extLst>
              <a:ext uri="{FF2B5EF4-FFF2-40B4-BE49-F238E27FC236}">
                <a16:creationId xmlns:a16="http://schemas.microsoft.com/office/drawing/2014/main" id="{A3347811-0CA3-42F8-860A-0749CB579B04}"/>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7EE41BBB-C35A-497B-9026-7DB8B042EB25}"/>
              </a:ext>
            </a:extLst>
          </p:cNvPr>
          <p:cNvSpPr>
            <a:spLocks noGrp="1"/>
          </p:cNvSpPr>
          <p:nvPr>
            <p:ph type="dt" sz="half" idx="10"/>
          </p:nvPr>
        </p:nvSpPr>
        <p:spPr/>
        <p:txBody>
          <a:bodyPr/>
          <a:lstStyle/>
          <a:p>
            <a:fld id="{3A6E0C9B-7BBE-4EB6-8F75-99CAE6458970}" type="datetimeFigureOut">
              <a:rPr lang="en-US" smtClean="0"/>
              <a:pPr/>
              <a:t>9/18/2023</a:t>
            </a:fld>
            <a:endParaRPr lang="en-US"/>
          </a:p>
        </p:txBody>
      </p:sp>
      <p:sp>
        <p:nvSpPr>
          <p:cNvPr id="5" name="Нижний колонтитул 4">
            <a:extLst>
              <a:ext uri="{FF2B5EF4-FFF2-40B4-BE49-F238E27FC236}">
                <a16:creationId xmlns:a16="http://schemas.microsoft.com/office/drawing/2014/main" id="{9080F9C3-34A5-473D-B979-955AF2113200}"/>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9D38E692-9BBB-4264-935C-8B68BF17BF0D}"/>
              </a:ext>
            </a:extLst>
          </p:cNvPr>
          <p:cNvSpPr>
            <a:spLocks noGrp="1"/>
          </p:cNvSpPr>
          <p:nvPr>
            <p:ph type="sldNum" sz="quarter" idx="12"/>
          </p:nvPr>
        </p:nvSpPr>
        <p:spPr/>
        <p:txBody>
          <a:bodyPr/>
          <a:lstStyle/>
          <a:p>
            <a:fld id="{D7E767FE-3CAC-4D05-9F52-DA9694B4604D}" type="slidenum">
              <a:rPr lang="en-US" smtClean="0"/>
              <a:pPr/>
              <a:t>‹#›</a:t>
            </a:fld>
            <a:endParaRPr lang="en-US"/>
          </a:p>
        </p:txBody>
      </p:sp>
    </p:spTree>
    <p:extLst>
      <p:ext uri="{BB962C8B-B14F-4D97-AF65-F5344CB8AC3E}">
        <p14:creationId xmlns:p14="http://schemas.microsoft.com/office/powerpoint/2010/main" val="2429980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572F1D-0DB8-46F7-AEEA-10F32A9872AD}"/>
              </a:ext>
            </a:extLst>
          </p:cNvPr>
          <p:cNvSpPr>
            <a:spLocks noGrp="1"/>
          </p:cNvSpPr>
          <p:nvPr>
            <p:ph type="title"/>
          </p:nvPr>
        </p:nvSpPr>
        <p:spPr/>
        <p:txBody>
          <a:bodyPr/>
          <a:lstStyle/>
          <a:p>
            <a:r>
              <a:rPr lang="ru-RU"/>
              <a:t>Образец заголовка</a:t>
            </a:r>
            <a:endParaRPr lang="en-US"/>
          </a:p>
        </p:txBody>
      </p:sp>
      <p:sp>
        <p:nvSpPr>
          <p:cNvPr id="3" name="Объект 2">
            <a:extLst>
              <a:ext uri="{FF2B5EF4-FFF2-40B4-BE49-F238E27FC236}">
                <a16:creationId xmlns:a16="http://schemas.microsoft.com/office/drawing/2014/main" id="{E27E64EA-C6C8-4FE2-8EF1-AF5721912C4F}"/>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E8F1AA22-F639-460B-9A5D-A1567729404A}"/>
              </a:ext>
            </a:extLst>
          </p:cNvPr>
          <p:cNvSpPr>
            <a:spLocks noGrp="1"/>
          </p:cNvSpPr>
          <p:nvPr>
            <p:ph type="dt" sz="half" idx="10"/>
          </p:nvPr>
        </p:nvSpPr>
        <p:spPr/>
        <p:txBody>
          <a:bodyPr/>
          <a:lstStyle/>
          <a:p>
            <a:fld id="{3A6E0C9B-7BBE-4EB6-8F75-99CAE6458970}" type="datetimeFigureOut">
              <a:rPr lang="en-US" smtClean="0"/>
              <a:pPr/>
              <a:t>9/18/2023</a:t>
            </a:fld>
            <a:endParaRPr lang="en-US"/>
          </a:p>
        </p:txBody>
      </p:sp>
      <p:sp>
        <p:nvSpPr>
          <p:cNvPr id="5" name="Нижний колонтитул 4">
            <a:extLst>
              <a:ext uri="{FF2B5EF4-FFF2-40B4-BE49-F238E27FC236}">
                <a16:creationId xmlns:a16="http://schemas.microsoft.com/office/drawing/2014/main" id="{326169E6-4BF8-442F-9DA8-A81E62D21D0A}"/>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7221D573-BE05-461A-92C6-D04EFC8622DE}"/>
              </a:ext>
            </a:extLst>
          </p:cNvPr>
          <p:cNvSpPr>
            <a:spLocks noGrp="1"/>
          </p:cNvSpPr>
          <p:nvPr>
            <p:ph type="sldNum" sz="quarter" idx="12"/>
          </p:nvPr>
        </p:nvSpPr>
        <p:spPr/>
        <p:txBody>
          <a:bodyPr/>
          <a:lstStyle/>
          <a:p>
            <a:fld id="{D7E767FE-3CAC-4D05-9F52-DA9694B4604D}" type="slidenum">
              <a:rPr lang="en-US" smtClean="0"/>
              <a:pPr/>
              <a:t>‹#›</a:t>
            </a:fld>
            <a:endParaRPr lang="en-US"/>
          </a:p>
        </p:txBody>
      </p:sp>
    </p:spTree>
    <p:extLst>
      <p:ext uri="{BB962C8B-B14F-4D97-AF65-F5344CB8AC3E}">
        <p14:creationId xmlns:p14="http://schemas.microsoft.com/office/powerpoint/2010/main" val="281361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4553B6-3825-4FB3-98AA-97F893654756}"/>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a:p>
        </p:txBody>
      </p:sp>
      <p:sp>
        <p:nvSpPr>
          <p:cNvPr id="3" name="Текст 2">
            <a:extLst>
              <a:ext uri="{FF2B5EF4-FFF2-40B4-BE49-F238E27FC236}">
                <a16:creationId xmlns:a16="http://schemas.microsoft.com/office/drawing/2014/main" id="{90E0DF94-C314-4A64-8F15-12397A09A6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1DAA9E54-CF24-4EBC-A975-0453774D3A1F}"/>
              </a:ext>
            </a:extLst>
          </p:cNvPr>
          <p:cNvSpPr>
            <a:spLocks noGrp="1"/>
          </p:cNvSpPr>
          <p:nvPr>
            <p:ph type="dt" sz="half" idx="10"/>
          </p:nvPr>
        </p:nvSpPr>
        <p:spPr/>
        <p:txBody>
          <a:bodyPr/>
          <a:lstStyle/>
          <a:p>
            <a:fld id="{3A6E0C9B-7BBE-4EB6-8F75-99CAE6458970}" type="datetimeFigureOut">
              <a:rPr lang="en-US" smtClean="0"/>
              <a:pPr/>
              <a:t>9/18/2023</a:t>
            </a:fld>
            <a:endParaRPr lang="en-US"/>
          </a:p>
        </p:txBody>
      </p:sp>
      <p:sp>
        <p:nvSpPr>
          <p:cNvPr id="5" name="Нижний колонтитул 4">
            <a:extLst>
              <a:ext uri="{FF2B5EF4-FFF2-40B4-BE49-F238E27FC236}">
                <a16:creationId xmlns:a16="http://schemas.microsoft.com/office/drawing/2014/main" id="{9CC89B59-D84F-48AC-A0CB-AEAE93779735}"/>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44E07574-8501-48BA-AB18-3E33F0BD6B81}"/>
              </a:ext>
            </a:extLst>
          </p:cNvPr>
          <p:cNvSpPr>
            <a:spLocks noGrp="1"/>
          </p:cNvSpPr>
          <p:nvPr>
            <p:ph type="sldNum" sz="quarter" idx="12"/>
          </p:nvPr>
        </p:nvSpPr>
        <p:spPr/>
        <p:txBody>
          <a:bodyPr/>
          <a:lstStyle/>
          <a:p>
            <a:fld id="{D7E767FE-3CAC-4D05-9F52-DA9694B4604D}" type="slidenum">
              <a:rPr lang="en-US" smtClean="0"/>
              <a:pPr/>
              <a:t>‹#›</a:t>
            </a:fld>
            <a:endParaRPr lang="en-US"/>
          </a:p>
        </p:txBody>
      </p:sp>
    </p:spTree>
    <p:extLst>
      <p:ext uri="{BB962C8B-B14F-4D97-AF65-F5344CB8AC3E}">
        <p14:creationId xmlns:p14="http://schemas.microsoft.com/office/powerpoint/2010/main" val="2461824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D9A951-EEFC-4A4B-B2EB-94F68E11B9AB}"/>
              </a:ext>
            </a:extLst>
          </p:cNvPr>
          <p:cNvSpPr>
            <a:spLocks noGrp="1"/>
          </p:cNvSpPr>
          <p:nvPr>
            <p:ph type="title"/>
          </p:nvPr>
        </p:nvSpPr>
        <p:spPr/>
        <p:txBody>
          <a:bodyPr/>
          <a:lstStyle/>
          <a:p>
            <a:r>
              <a:rPr lang="ru-RU"/>
              <a:t>Образец заголовка</a:t>
            </a:r>
            <a:endParaRPr lang="en-US"/>
          </a:p>
        </p:txBody>
      </p:sp>
      <p:sp>
        <p:nvSpPr>
          <p:cNvPr id="3" name="Объект 2">
            <a:extLst>
              <a:ext uri="{FF2B5EF4-FFF2-40B4-BE49-F238E27FC236}">
                <a16:creationId xmlns:a16="http://schemas.microsoft.com/office/drawing/2014/main" id="{F4251824-2A4A-4106-8E59-9FB97522A8B1}"/>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Объект 3">
            <a:extLst>
              <a:ext uri="{FF2B5EF4-FFF2-40B4-BE49-F238E27FC236}">
                <a16:creationId xmlns:a16="http://schemas.microsoft.com/office/drawing/2014/main" id="{7597ACE0-FEF2-4BF8-B009-514A130602D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a:extLst>
              <a:ext uri="{FF2B5EF4-FFF2-40B4-BE49-F238E27FC236}">
                <a16:creationId xmlns:a16="http://schemas.microsoft.com/office/drawing/2014/main" id="{75226CDD-A1B2-44D1-B251-C45CC6815558}"/>
              </a:ext>
            </a:extLst>
          </p:cNvPr>
          <p:cNvSpPr>
            <a:spLocks noGrp="1"/>
          </p:cNvSpPr>
          <p:nvPr>
            <p:ph type="dt" sz="half" idx="10"/>
          </p:nvPr>
        </p:nvSpPr>
        <p:spPr/>
        <p:txBody>
          <a:bodyPr/>
          <a:lstStyle/>
          <a:p>
            <a:fld id="{3A6E0C9B-7BBE-4EB6-8F75-99CAE6458970}" type="datetimeFigureOut">
              <a:rPr lang="en-US" smtClean="0"/>
              <a:pPr/>
              <a:t>9/18/2023</a:t>
            </a:fld>
            <a:endParaRPr lang="en-US"/>
          </a:p>
        </p:txBody>
      </p:sp>
      <p:sp>
        <p:nvSpPr>
          <p:cNvPr id="6" name="Нижний колонтитул 5">
            <a:extLst>
              <a:ext uri="{FF2B5EF4-FFF2-40B4-BE49-F238E27FC236}">
                <a16:creationId xmlns:a16="http://schemas.microsoft.com/office/drawing/2014/main" id="{07A4F8C7-1E97-4C6A-96C8-5BAB3FDDACBD}"/>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5F3B256B-9475-466D-905C-F5849EFEEE57}"/>
              </a:ext>
            </a:extLst>
          </p:cNvPr>
          <p:cNvSpPr>
            <a:spLocks noGrp="1"/>
          </p:cNvSpPr>
          <p:nvPr>
            <p:ph type="sldNum" sz="quarter" idx="12"/>
          </p:nvPr>
        </p:nvSpPr>
        <p:spPr/>
        <p:txBody>
          <a:bodyPr/>
          <a:lstStyle/>
          <a:p>
            <a:fld id="{D7E767FE-3CAC-4D05-9F52-DA9694B4604D}" type="slidenum">
              <a:rPr lang="en-US" smtClean="0"/>
              <a:pPr/>
              <a:t>‹#›</a:t>
            </a:fld>
            <a:endParaRPr lang="en-US"/>
          </a:p>
        </p:txBody>
      </p:sp>
    </p:spTree>
    <p:extLst>
      <p:ext uri="{BB962C8B-B14F-4D97-AF65-F5344CB8AC3E}">
        <p14:creationId xmlns:p14="http://schemas.microsoft.com/office/powerpoint/2010/main" val="3622272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656BB3-A2ED-4761-977F-19E23FA4BCF2}"/>
              </a:ext>
            </a:extLst>
          </p:cNvPr>
          <p:cNvSpPr>
            <a:spLocks noGrp="1"/>
          </p:cNvSpPr>
          <p:nvPr>
            <p:ph type="title"/>
          </p:nvPr>
        </p:nvSpPr>
        <p:spPr>
          <a:xfrm>
            <a:off x="839788" y="365125"/>
            <a:ext cx="10515600" cy="1325563"/>
          </a:xfrm>
        </p:spPr>
        <p:txBody>
          <a:bodyPr/>
          <a:lstStyle/>
          <a:p>
            <a:r>
              <a:rPr lang="ru-RU"/>
              <a:t>Образец заголовка</a:t>
            </a:r>
            <a:endParaRPr lang="en-US"/>
          </a:p>
        </p:txBody>
      </p:sp>
      <p:sp>
        <p:nvSpPr>
          <p:cNvPr id="3" name="Текст 2">
            <a:extLst>
              <a:ext uri="{FF2B5EF4-FFF2-40B4-BE49-F238E27FC236}">
                <a16:creationId xmlns:a16="http://schemas.microsoft.com/office/drawing/2014/main" id="{DE69B639-2DC2-473A-9116-E0AC13F70D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E0C9CADB-93AA-4378-A92A-F34000A2AF11}"/>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a:extLst>
              <a:ext uri="{FF2B5EF4-FFF2-40B4-BE49-F238E27FC236}">
                <a16:creationId xmlns:a16="http://schemas.microsoft.com/office/drawing/2014/main" id="{95003819-65DC-405B-A927-EB6F53B68C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3AA40A84-C95B-4C5D-8C63-CCC3913AE3F7}"/>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a:extLst>
              <a:ext uri="{FF2B5EF4-FFF2-40B4-BE49-F238E27FC236}">
                <a16:creationId xmlns:a16="http://schemas.microsoft.com/office/drawing/2014/main" id="{13EB30B0-7D98-4716-9CEC-39B120326CAA}"/>
              </a:ext>
            </a:extLst>
          </p:cNvPr>
          <p:cNvSpPr>
            <a:spLocks noGrp="1"/>
          </p:cNvSpPr>
          <p:nvPr>
            <p:ph type="dt" sz="half" idx="10"/>
          </p:nvPr>
        </p:nvSpPr>
        <p:spPr/>
        <p:txBody>
          <a:bodyPr/>
          <a:lstStyle/>
          <a:p>
            <a:fld id="{3A6E0C9B-7BBE-4EB6-8F75-99CAE6458970}" type="datetimeFigureOut">
              <a:rPr lang="en-US" smtClean="0"/>
              <a:pPr/>
              <a:t>9/18/2023</a:t>
            </a:fld>
            <a:endParaRPr lang="en-US"/>
          </a:p>
        </p:txBody>
      </p:sp>
      <p:sp>
        <p:nvSpPr>
          <p:cNvPr id="8" name="Нижний колонтитул 7">
            <a:extLst>
              <a:ext uri="{FF2B5EF4-FFF2-40B4-BE49-F238E27FC236}">
                <a16:creationId xmlns:a16="http://schemas.microsoft.com/office/drawing/2014/main" id="{38FB86B5-155A-4EFD-A3A9-D44422064BAA}"/>
              </a:ext>
            </a:extLst>
          </p:cNvPr>
          <p:cNvSpPr>
            <a:spLocks noGrp="1"/>
          </p:cNvSpPr>
          <p:nvPr>
            <p:ph type="ftr" sz="quarter" idx="11"/>
          </p:nvPr>
        </p:nvSpPr>
        <p:spPr/>
        <p:txBody>
          <a:bodyPr/>
          <a:lstStyle/>
          <a:p>
            <a:endParaRPr lang="en-US"/>
          </a:p>
        </p:txBody>
      </p:sp>
      <p:sp>
        <p:nvSpPr>
          <p:cNvPr id="9" name="Номер слайда 8">
            <a:extLst>
              <a:ext uri="{FF2B5EF4-FFF2-40B4-BE49-F238E27FC236}">
                <a16:creationId xmlns:a16="http://schemas.microsoft.com/office/drawing/2014/main" id="{7A7985DB-A6A6-4C73-8FF7-256A80366255}"/>
              </a:ext>
            </a:extLst>
          </p:cNvPr>
          <p:cNvSpPr>
            <a:spLocks noGrp="1"/>
          </p:cNvSpPr>
          <p:nvPr>
            <p:ph type="sldNum" sz="quarter" idx="12"/>
          </p:nvPr>
        </p:nvSpPr>
        <p:spPr/>
        <p:txBody>
          <a:bodyPr/>
          <a:lstStyle/>
          <a:p>
            <a:fld id="{D7E767FE-3CAC-4D05-9F52-DA9694B4604D}" type="slidenum">
              <a:rPr lang="en-US" smtClean="0"/>
              <a:pPr/>
              <a:t>‹#›</a:t>
            </a:fld>
            <a:endParaRPr lang="en-US"/>
          </a:p>
        </p:txBody>
      </p:sp>
    </p:spTree>
    <p:extLst>
      <p:ext uri="{BB962C8B-B14F-4D97-AF65-F5344CB8AC3E}">
        <p14:creationId xmlns:p14="http://schemas.microsoft.com/office/powerpoint/2010/main" val="854646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8ACD9E-40F2-454C-B36B-EB523452D22D}"/>
              </a:ext>
            </a:extLst>
          </p:cNvPr>
          <p:cNvSpPr>
            <a:spLocks noGrp="1"/>
          </p:cNvSpPr>
          <p:nvPr>
            <p:ph type="title"/>
          </p:nvPr>
        </p:nvSpPr>
        <p:spPr/>
        <p:txBody>
          <a:bodyPr/>
          <a:lstStyle/>
          <a:p>
            <a:r>
              <a:rPr lang="ru-RU"/>
              <a:t>Образец заголовка</a:t>
            </a:r>
            <a:endParaRPr lang="en-US"/>
          </a:p>
        </p:txBody>
      </p:sp>
      <p:sp>
        <p:nvSpPr>
          <p:cNvPr id="3" name="Дата 2">
            <a:extLst>
              <a:ext uri="{FF2B5EF4-FFF2-40B4-BE49-F238E27FC236}">
                <a16:creationId xmlns:a16="http://schemas.microsoft.com/office/drawing/2014/main" id="{37E8811D-3843-4269-A64D-99BCA0EC89BF}"/>
              </a:ext>
            </a:extLst>
          </p:cNvPr>
          <p:cNvSpPr>
            <a:spLocks noGrp="1"/>
          </p:cNvSpPr>
          <p:nvPr>
            <p:ph type="dt" sz="half" idx="10"/>
          </p:nvPr>
        </p:nvSpPr>
        <p:spPr/>
        <p:txBody>
          <a:bodyPr/>
          <a:lstStyle/>
          <a:p>
            <a:fld id="{3A6E0C9B-7BBE-4EB6-8F75-99CAE6458970}" type="datetimeFigureOut">
              <a:rPr lang="en-US" smtClean="0"/>
              <a:pPr/>
              <a:t>9/18/2023</a:t>
            </a:fld>
            <a:endParaRPr lang="en-US"/>
          </a:p>
        </p:txBody>
      </p:sp>
      <p:sp>
        <p:nvSpPr>
          <p:cNvPr id="4" name="Нижний колонтитул 3">
            <a:extLst>
              <a:ext uri="{FF2B5EF4-FFF2-40B4-BE49-F238E27FC236}">
                <a16:creationId xmlns:a16="http://schemas.microsoft.com/office/drawing/2014/main" id="{0CFA4DF8-7467-4155-8C27-B608CE257AF5}"/>
              </a:ext>
            </a:extLst>
          </p:cNvPr>
          <p:cNvSpPr>
            <a:spLocks noGrp="1"/>
          </p:cNvSpPr>
          <p:nvPr>
            <p:ph type="ftr" sz="quarter" idx="11"/>
          </p:nvPr>
        </p:nvSpPr>
        <p:spPr/>
        <p:txBody>
          <a:bodyPr/>
          <a:lstStyle/>
          <a:p>
            <a:endParaRPr lang="en-US"/>
          </a:p>
        </p:txBody>
      </p:sp>
      <p:sp>
        <p:nvSpPr>
          <p:cNvPr id="5" name="Номер слайда 4">
            <a:extLst>
              <a:ext uri="{FF2B5EF4-FFF2-40B4-BE49-F238E27FC236}">
                <a16:creationId xmlns:a16="http://schemas.microsoft.com/office/drawing/2014/main" id="{E50BD198-D027-408D-AA88-0BD366AEF3D9}"/>
              </a:ext>
            </a:extLst>
          </p:cNvPr>
          <p:cNvSpPr>
            <a:spLocks noGrp="1"/>
          </p:cNvSpPr>
          <p:nvPr>
            <p:ph type="sldNum" sz="quarter" idx="12"/>
          </p:nvPr>
        </p:nvSpPr>
        <p:spPr/>
        <p:txBody>
          <a:bodyPr/>
          <a:lstStyle/>
          <a:p>
            <a:fld id="{D7E767FE-3CAC-4D05-9F52-DA9694B4604D}" type="slidenum">
              <a:rPr lang="en-US" smtClean="0"/>
              <a:pPr/>
              <a:t>‹#›</a:t>
            </a:fld>
            <a:endParaRPr lang="en-US"/>
          </a:p>
        </p:txBody>
      </p:sp>
    </p:spTree>
    <p:extLst>
      <p:ext uri="{BB962C8B-B14F-4D97-AF65-F5344CB8AC3E}">
        <p14:creationId xmlns:p14="http://schemas.microsoft.com/office/powerpoint/2010/main" val="868006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E82E220C-33C4-460C-AA39-D97B5046360E}"/>
              </a:ext>
            </a:extLst>
          </p:cNvPr>
          <p:cNvSpPr>
            <a:spLocks noGrp="1"/>
          </p:cNvSpPr>
          <p:nvPr>
            <p:ph type="dt" sz="half" idx="10"/>
          </p:nvPr>
        </p:nvSpPr>
        <p:spPr/>
        <p:txBody>
          <a:bodyPr/>
          <a:lstStyle/>
          <a:p>
            <a:fld id="{3A6E0C9B-7BBE-4EB6-8F75-99CAE6458970}" type="datetimeFigureOut">
              <a:rPr lang="en-US" smtClean="0"/>
              <a:pPr/>
              <a:t>9/18/2023</a:t>
            </a:fld>
            <a:endParaRPr lang="en-US"/>
          </a:p>
        </p:txBody>
      </p:sp>
      <p:sp>
        <p:nvSpPr>
          <p:cNvPr id="3" name="Нижний колонтитул 2">
            <a:extLst>
              <a:ext uri="{FF2B5EF4-FFF2-40B4-BE49-F238E27FC236}">
                <a16:creationId xmlns:a16="http://schemas.microsoft.com/office/drawing/2014/main" id="{61CD66C2-A116-46A2-98B3-A18112FB0319}"/>
              </a:ext>
            </a:extLst>
          </p:cNvPr>
          <p:cNvSpPr>
            <a:spLocks noGrp="1"/>
          </p:cNvSpPr>
          <p:nvPr>
            <p:ph type="ftr" sz="quarter" idx="11"/>
          </p:nvPr>
        </p:nvSpPr>
        <p:spPr/>
        <p:txBody>
          <a:bodyPr/>
          <a:lstStyle/>
          <a:p>
            <a:endParaRPr lang="en-US"/>
          </a:p>
        </p:txBody>
      </p:sp>
      <p:sp>
        <p:nvSpPr>
          <p:cNvPr id="4" name="Номер слайда 3">
            <a:extLst>
              <a:ext uri="{FF2B5EF4-FFF2-40B4-BE49-F238E27FC236}">
                <a16:creationId xmlns:a16="http://schemas.microsoft.com/office/drawing/2014/main" id="{865589A8-326F-4C37-BD2E-04F6BA213B0D}"/>
              </a:ext>
            </a:extLst>
          </p:cNvPr>
          <p:cNvSpPr>
            <a:spLocks noGrp="1"/>
          </p:cNvSpPr>
          <p:nvPr>
            <p:ph type="sldNum" sz="quarter" idx="12"/>
          </p:nvPr>
        </p:nvSpPr>
        <p:spPr/>
        <p:txBody>
          <a:bodyPr/>
          <a:lstStyle/>
          <a:p>
            <a:fld id="{D7E767FE-3CAC-4D05-9F52-DA9694B4604D}" type="slidenum">
              <a:rPr lang="en-US" smtClean="0"/>
              <a:pPr/>
              <a:t>‹#›</a:t>
            </a:fld>
            <a:endParaRPr lang="en-US"/>
          </a:p>
        </p:txBody>
      </p:sp>
    </p:spTree>
    <p:extLst>
      <p:ext uri="{BB962C8B-B14F-4D97-AF65-F5344CB8AC3E}">
        <p14:creationId xmlns:p14="http://schemas.microsoft.com/office/powerpoint/2010/main" val="147604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BBD07F-5400-4C17-877D-C8E7A9ABFB4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Объект 2">
            <a:extLst>
              <a:ext uri="{FF2B5EF4-FFF2-40B4-BE49-F238E27FC236}">
                <a16:creationId xmlns:a16="http://schemas.microsoft.com/office/drawing/2014/main" id="{1B1D0364-460C-46D4-A289-430AD3C393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a:extLst>
              <a:ext uri="{FF2B5EF4-FFF2-40B4-BE49-F238E27FC236}">
                <a16:creationId xmlns:a16="http://schemas.microsoft.com/office/drawing/2014/main" id="{40980D02-F212-4BC1-9D2B-97B912C038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207C93C-81F6-4C5D-A0DE-46DE0CF62FF7}"/>
              </a:ext>
            </a:extLst>
          </p:cNvPr>
          <p:cNvSpPr>
            <a:spLocks noGrp="1"/>
          </p:cNvSpPr>
          <p:nvPr>
            <p:ph type="dt" sz="half" idx="10"/>
          </p:nvPr>
        </p:nvSpPr>
        <p:spPr/>
        <p:txBody>
          <a:bodyPr/>
          <a:lstStyle/>
          <a:p>
            <a:fld id="{3A6E0C9B-7BBE-4EB6-8F75-99CAE6458970}" type="datetimeFigureOut">
              <a:rPr lang="en-US" smtClean="0"/>
              <a:pPr/>
              <a:t>9/18/2023</a:t>
            </a:fld>
            <a:endParaRPr lang="en-US"/>
          </a:p>
        </p:txBody>
      </p:sp>
      <p:sp>
        <p:nvSpPr>
          <p:cNvPr id="6" name="Нижний колонтитул 5">
            <a:extLst>
              <a:ext uri="{FF2B5EF4-FFF2-40B4-BE49-F238E27FC236}">
                <a16:creationId xmlns:a16="http://schemas.microsoft.com/office/drawing/2014/main" id="{26A246AB-3018-489B-AA88-024AE70D543A}"/>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B934500E-9EE3-45BE-98CA-AB5E33EBB91E}"/>
              </a:ext>
            </a:extLst>
          </p:cNvPr>
          <p:cNvSpPr>
            <a:spLocks noGrp="1"/>
          </p:cNvSpPr>
          <p:nvPr>
            <p:ph type="sldNum" sz="quarter" idx="12"/>
          </p:nvPr>
        </p:nvSpPr>
        <p:spPr/>
        <p:txBody>
          <a:bodyPr/>
          <a:lstStyle/>
          <a:p>
            <a:fld id="{D7E767FE-3CAC-4D05-9F52-DA9694B4604D}" type="slidenum">
              <a:rPr lang="en-US" smtClean="0"/>
              <a:pPr/>
              <a:t>‹#›</a:t>
            </a:fld>
            <a:endParaRPr lang="en-US"/>
          </a:p>
        </p:txBody>
      </p:sp>
    </p:spTree>
    <p:extLst>
      <p:ext uri="{BB962C8B-B14F-4D97-AF65-F5344CB8AC3E}">
        <p14:creationId xmlns:p14="http://schemas.microsoft.com/office/powerpoint/2010/main" val="4199510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C6A408-9EAF-410B-8107-71A4D6C7833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Рисунок 2">
            <a:extLst>
              <a:ext uri="{FF2B5EF4-FFF2-40B4-BE49-F238E27FC236}">
                <a16:creationId xmlns:a16="http://schemas.microsoft.com/office/drawing/2014/main" id="{87AD98C0-B02F-468A-8565-7C4E642F01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a:extLst>
              <a:ext uri="{FF2B5EF4-FFF2-40B4-BE49-F238E27FC236}">
                <a16:creationId xmlns:a16="http://schemas.microsoft.com/office/drawing/2014/main" id="{D63E0AF1-AF16-4029-A16D-4BC51B6B4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0D094E3-760B-4B8C-A5FB-541DA36E398B}"/>
              </a:ext>
            </a:extLst>
          </p:cNvPr>
          <p:cNvSpPr>
            <a:spLocks noGrp="1"/>
          </p:cNvSpPr>
          <p:nvPr>
            <p:ph type="dt" sz="half" idx="10"/>
          </p:nvPr>
        </p:nvSpPr>
        <p:spPr/>
        <p:txBody>
          <a:bodyPr/>
          <a:lstStyle/>
          <a:p>
            <a:fld id="{3A6E0C9B-7BBE-4EB6-8F75-99CAE6458970}" type="datetimeFigureOut">
              <a:rPr lang="en-US" smtClean="0"/>
              <a:pPr/>
              <a:t>9/18/2023</a:t>
            </a:fld>
            <a:endParaRPr lang="en-US"/>
          </a:p>
        </p:txBody>
      </p:sp>
      <p:sp>
        <p:nvSpPr>
          <p:cNvPr id="6" name="Нижний колонтитул 5">
            <a:extLst>
              <a:ext uri="{FF2B5EF4-FFF2-40B4-BE49-F238E27FC236}">
                <a16:creationId xmlns:a16="http://schemas.microsoft.com/office/drawing/2014/main" id="{D01FE9FE-87A6-4F58-9BE7-5230027743D3}"/>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2AD3A103-F098-42E4-BE3A-CD30F9213559}"/>
              </a:ext>
            </a:extLst>
          </p:cNvPr>
          <p:cNvSpPr>
            <a:spLocks noGrp="1"/>
          </p:cNvSpPr>
          <p:nvPr>
            <p:ph type="sldNum" sz="quarter" idx="12"/>
          </p:nvPr>
        </p:nvSpPr>
        <p:spPr/>
        <p:txBody>
          <a:bodyPr/>
          <a:lstStyle/>
          <a:p>
            <a:fld id="{D7E767FE-3CAC-4D05-9F52-DA9694B4604D}" type="slidenum">
              <a:rPr lang="en-US" smtClean="0"/>
              <a:pPr/>
              <a:t>‹#›</a:t>
            </a:fld>
            <a:endParaRPr lang="en-US"/>
          </a:p>
        </p:txBody>
      </p:sp>
    </p:spTree>
    <p:extLst>
      <p:ext uri="{BB962C8B-B14F-4D97-AF65-F5344CB8AC3E}">
        <p14:creationId xmlns:p14="http://schemas.microsoft.com/office/powerpoint/2010/main" val="3989439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41F10B1F-5D24-412F-BBC8-7DE7166B98B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A9340D11-6EE7-4FE8-BD2B-33671BE8ED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Текст 2">
            <a:extLst>
              <a:ext uri="{FF2B5EF4-FFF2-40B4-BE49-F238E27FC236}">
                <a16:creationId xmlns:a16="http://schemas.microsoft.com/office/drawing/2014/main" id="{61621B3B-0343-47E8-BCC2-EB07BE01B0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22C469FF-5C34-4E44-8929-ED101D8480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6E0C9B-7BBE-4EB6-8F75-99CAE6458970}" type="datetimeFigureOut">
              <a:rPr lang="en-US" smtClean="0"/>
              <a:pPr/>
              <a:t>9/18/2023</a:t>
            </a:fld>
            <a:endParaRPr lang="en-US"/>
          </a:p>
        </p:txBody>
      </p:sp>
      <p:sp>
        <p:nvSpPr>
          <p:cNvPr id="5" name="Нижний колонтитул 4">
            <a:extLst>
              <a:ext uri="{FF2B5EF4-FFF2-40B4-BE49-F238E27FC236}">
                <a16:creationId xmlns:a16="http://schemas.microsoft.com/office/drawing/2014/main" id="{3B9EB6D7-7E1F-4718-A958-6A8B284EE7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a:extLst>
              <a:ext uri="{FF2B5EF4-FFF2-40B4-BE49-F238E27FC236}">
                <a16:creationId xmlns:a16="http://schemas.microsoft.com/office/drawing/2014/main" id="{344FC41A-9A34-4C5D-81FB-C38F79F68A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767FE-3CAC-4D05-9F52-DA9694B4604D}" type="slidenum">
              <a:rPr lang="en-US" smtClean="0"/>
              <a:pPr/>
              <a:t>‹#›</a:t>
            </a:fld>
            <a:endParaRPr lang="en-US"/>
          </a:p>
        </p:txBody>
      </p:sp>
    </p:spTree>
    <p:extLst>
      <p:ext uri="{BB962C8B-B14F-4D97-AF65-F5344CB8AC3E}">
        <p14:creationId xmlns:p14="http://schemas.microsoft.com/office/powerpoint/2010/main" val="3210028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396834" y="917912"/>
            <a:ext cx="7093529"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uk-UA" sz="1900" b="1" dirty="0">
                <a:latin typeface="Times New Roman" pitchFamily="18" charset="0"/>
                <a:cs typeface="Times New Roman" pitchFamily="18" charset="0"/>
              </a:rPr>
              <a:t>МІНІСТЕРСТВО ОСВІТИ І НАУКИ УКРАЇНИ</a:t>
            </a:r>
            <a:endParaRPr lang="ru-RU" sz="1900" dirty="0">
              <a:latin typeface="Times New Roman" pitchFamily="18" charset="0"/>
              <a:cs typeface="Times New Roman" pitchFamily="18" charset="0"/>
            </a:endParaRPr>
          </a:p>
          <a:p>
            <a:pPr algn="ctr"/>
            <a:r>
              <a:rPr lang="uk-UA" sz="1900" b="1" dirty="0">
                <a:latin typeface="Times New Roman" pitchFamily="18" charset="0"/>
                <a:cs typeface="Times New Roman" pitchFamily="18" charset="0"/>
              </a:rPr>
              <a:t>ДЕРЖАВНИЙ ВИЩИЙ НАВЧАЛЬНИЙ ЗАКЛАД</a:t>
            </a:r>
            <a:endParaRPr lang="ru-RU" sz="1900" dirty="0">
              <a:latin typeface="Times New Roman" pitchFamily="18" charset="0"/>
              <a:cs typeface="Times New Roman" pitchFamily="18" charset="0"/>
            </a:endParaRPr>
          </a:p>
          <a:p>
            <a:pPr algn="ctr"/>
            <a:r>
              <a:rPr lang="uk-UA" sz="1900" b="1" dirty="0">
                <a:latin typeface="Times New Roman" pitchFamily="18" charset="0"/>
                <a:cs typeface="Times New Roman" pitchFamily="18" charset="0"/>
              </a:rPr>
              <a:t>«ДОНБАСЬКИЙ ДЕРЖАВНИЙ ПЕДАГОГІЧНИЙ УНІВЕРСИТЕТ»</a:t>
            </a:r>
            <a:endParaRPr lang="ru-RU" sz="1900" dirty="0">
              <a:latin typeface="Times New Roman" pitchFamily="18" charset="0"/>
              <a:cs typeface="Times New Roman" pitchFamily="18" charset="0"/>
            </a:endParaRPr>
          </a:p>
          <a:p>
            <a:pPr algn="ctr"/>
            <a:r>
              <a:rPr lang="uk-UA" sz="1900" dirty="0">
                <a:latin typeface="Times New Roman" pitchFamily="18" charset="0"/>
                <a:cs typeface="Times New Roman" pitchFamily="18" charset="0"/>
              </a:rPr>
              <a:t> </a:t>
            </a:r>
            <a:endParaRPr lang="ru-RU" sz="1900" dirty="0">
              <a:latin typeface="Times New Roman" pitchFamily="18" charset="0"/>
              <a:cs typeface="Times New Roman" pitchFamily="18" charset="0"/>
            </a:endParaRPr>
          </a:p>
          <a:p>
            <a:pPr algn="ctr"/>
            <a:r>
              <a:rPr lang="uk-UA" sz="1900" dirty="0">
                <a:latin typeface="Times New Roman" pitchFamily="18" charset="0"/>
                <a:cs typeface="Times New Roman" pitchFamily="18" charset="0"/>
              </a:rPr>
              <a:t>Кафедра педагогіки вищої школи</a:t>
            </a:r>
            <a:endParaRPr lang="ru-RU" sz="1900" dirty="0">
              <a:latin typeface="Times New Roman" pitchFamily="18" charset="0"/>
              <a:cs typeface="Times New Roman" pitchFamily="18" charset="0"/>
            </a:endParaRPr>
          </a:p>
          <a:p>
            <a:pPr algn="ctr"/>
            <a:r>
              <a:rPr lang="uk-UA" sz="1900" dirty="0">
                <a:latin typeface="Times New Roman" pitchFamily="18" charset="0"/>
                <a:cs typeface="Times New Roman" pitchFamily="18" charset="0"/>
              </a:rPr>
              <a:t>Спеціальність 011 Освітні, педагогічні науки</a:t>
            </a:r>
            <a:endParaRPr lang="ru-RU" sz="1900" dirty="0">
              <a:latin typeface="Times New Roman" pitchFamily="18" charset="0"/>
              <a:cs typeface="Times New Roman" pitchFamily="18" charset="0"/>
            </a:endParaRPr>
          </a:p>
          <a:p>
            <a:pPr algn="ctr"/>
            <a:r>
              <a:rPr lang="uk-UA" sz="1900" dirty="0">
                <a:latin typeface="Times New Roman" pitchFamily="18" charset="0"/>
                <a:cs typeface="Times New Roman" pitchFamily="18" charset="0"/>
              </a:rPr>
              <a:t>Назва ОНП Освітні, педагогічні науки</a:t>
            </a:r>
            <a:endParaRPr lang="ru-RU" sz="1900" dirty="0">
              <a:latin typeface="Times New Roman" pitchFamily="18" charset="0"/>
              <a:cs typeface="Times New Roman" pitchFamily="18" charset="0"/>
            </a:endParaRPr>
          </a:p>
          <a:p>
            <a:pPr algn="ctr"/>
            <a:r>
              <a:rPr lang="uk-UA" sz="1900" dirty="0">
                <a:latin typeface="Times New Roman" pitchFamily="18" charset="0"/>
                <a:cs typeface="Times New Roman" pitchFamily="18" charset="0"/>
              </a:rPr>
              <a:t> </a:t>
            </a:r>
            <a:endParaRPr lang="ru-RU" sz="1900" dirty="0">
              <a:latin typeface="Times New Roman" pitchFamily="18" charset="0"/>
              <a:cs typeface="Times New Roman" pitchFamily="18" charset="0"/>
            </a:endParaRPr>
          </a:p>
          <a:p>
            <a:pPr algn="ctr"/>
            <a:r>
              <a:rPr lang="uk-UA" sz="1900" b="1" dirty="0">
                <a:latin typeface="Times New Roman" pitchFamily="18" charset="0"/>
                <a:cs typeface="Times New Roman" pitchFamily="18" charset="0"/>
              </a:rPr>
              <a:t>ДОСЛІДНИЦЬКА ПРОПОЗИЦІЯ</a:t>
            </a:r>
            <a:endParaRPr lang="ru-RU" sz="1900" dirty="0">
              <a:latin typeface="Times New Roman" pitchFamily="18" charset="0"/>
              <a:cs typeface="Times New Roman" pitchFamily="18" charset="0"/>
            </a:endParaRPr>
          </a:p>
          <a:p>
            <a:pPr algn="ctr"/>
            <a:r>
              <a:rPr lang="uk-UA" sz="1900" dirty="0">
                <a:latin typeface="Times New Roman" pitchFamily="18" charset="0"/>
                <a:cs typeface="Times New Roman" pitchFamily="18" charset="0"/>
              </a:rPr>
              <a:t>на тему:</a:t>
            </a:r>
            <a:endParaRPr lang="ru-RU" sz="1900" dirty="0">
              <a:latin typeface="Times New Roman" pitchFamily="18" charset="0"/>
              <a:cs typeface="Times New Roman" pitchFamily="18" charset="0"/>
            </a:endParaRPr>
          </a:p>
          <a:p>
            <a:pPr algn="ctr"/>
            <a:r>
              <a:rPr lang="uk-UA" sz="1900" b="1" dirty="0">
                <a:latin typeface="Times New Roman" pitchFamily="18" charset="0"/>
                <a:cs typeface="Times New Roman" pitchFamily="18" charset="0"/>
              </a:rPr>
              <a:t> «ПЕДАГОГІЧНІ УМОВИ ФОРМУВАННЯ ЛІДЕРСЬКОЇ КОМПЕТЕНТНОСТІ В МАЙБУТНІХ ВИКЛАДАЧІВ У ЗАКЛАДІ ВИЩОЇ ОСВІТИ»</a:t>
            </a:r>
            <a:endParaRPr lang="ru-RU" sz="1900" dirty="0">
              <a:latin typeface="Times New Roman" pitchFamily="18" charset="0"/>
              <a:cs typeface="Times New Roman" pitchFamily="18" charset="0"/>
            </a:endParaRPr>
          </a:p>
          <a:p>
            <a:r>
              <a:rPr lang="uk-UA" sz="1900" dirty="0">
                <a:latin typeface="Times New Roman" pitchFamily="18" charset="0"/>
                <a:cs typeface="Times New Roman" pitchFamily="18" charset="0"/>
              </a:rPr>
              <a:t> </a:t>
            </a:r>
            <a:endParaRPr lang="ru-RU" sz="1900" dirty="0">
              <a:latin typeface="Times New Roman" pitchFamily="18" charset="0"/>
              <a:cs typeface="Times New Roman" pitchFamily="18" charset="0"/>
            </a:endParaRPr>
          </a:p>
          <a:p>
            <a:pPr algn="r"/>
            <a:endParaRPr lang="uk-UA" sz="1900" dirty="0">
              <a:latin typeface="Times New Roman" pitchFamily="18" charset="0"/>
              <a:cs typeface="Times New Roman" pitchFamily="18" charset="0"/>
            </a:endParaRPr>
          </a:p>
          <a:p>
            <a:pPr algn="r"/>
            <a:r>
              <a:rPr lang="uk-UA" sz="1900" dirty="0">
                <a:latin typeface="Times New Roman" pitchFamily="18" charset="0"/>
                <a:cs typeface="Times New Roman" pitchFamily="18" charset="0"/>
              </a:rPr>
              <a:t>Вступник А.С. Дрига</a:t>
            </a:r>
            <a:endParaRPr lang="ru-RU" sz="1900" dirty="0">
              <a:latin typeface="Times New Roman" pitchFamily="18" charset="0"/>
              <a:cs typeface="Times New Roman" pitchFamily="18" charset="0"/>
            </a:endParaRPr>
          </a:p>
          <a:p>
            <a:r>
              <a:rPr lang="uk-UA" sz="1900" dirty="0">
                <a:latin typeface="Times New Roman" pitchFamily="18" charset="0"/>
                <a:cs typeface="Times New Roman" pitchFamily="18" charset="0"/>
              </a:rPr>
              <a:t> </a:t>
            </a:r>
            <a:endParaRPr lang="ru-RU" sz="1900" dirty="0">
              <a:latin typeface="Times New Roman" pitchFamily="18" charset="0"/>
              <a:cs typeface="Times New Roman" pitchFamily="18" charset="0"/>
            </a:endParaRPr>
          </a:p>
          <a:p>
            <a:r>
              <a:rPr lang="uk-UA" sz="1900" dirty="0">
                <a:latin typeface="Times New Roman" pitchFamily="18" charset="0"/>
                <a:cs typeface="Times New Roman" pitchFamily="18" charset="0"/>
              </a:rPr>
              <a:t> </a:t>
            </a:r>
            <a:endParaRPr lang="ru-RU" sz="1900" dirty="0">
              <a:latin typeface="Times New Roman" pitchFamily="18" charset="0"/>
              <a:cs typeface="Times New Roman" pitchFamily="18" charset="0"/>
            </a:endParaRPr>
          </a:p>
          <a:p>
            <a:pPr algn="ctr"/>
            <a:r>
              <a:rPr lang="uk-UA" sz="1900" dirty="0">
                <a:latin typeface="Times New Roman" pitchFamily="18" charset="0"/>
                <a:cs typeface="Times New Roman" pitchFamily="18" charset="0"/>
              </a:rPr>
              <a:t>         Слов’янськ – Дніпро – 2023</a:t>
            </a:r>
            <a:endParaRPr lang="ru-RU" sz="1900" dirty="0">
              <a:latin typeface="Times New Roman" pitchFamily="18" charset="0"/>
              <a:cs typeface="Times New Roman" pitchFamily="18" charset="0"/>
            </a:endParaRPr>
          </a:p>
        </p:txBody>
      </p:sp>
    </p:spTree>
    <p:extLst>
      <p:ext uri="{BB962C8B-B14F-4D97-AF65-F5344CB8AC3E}">
        <p14:creationId xmlns:p14="http://schemas.microsoft.com/office/powerpoint/2010/main" val="463236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576946" y="242200"/>
            <a:ext cx="9379528" cy="62016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r>
              <a:rPr lang="uk-UA" sz="2000" b="1" i="1" dirty="0">
                <a:latin typeface="Times New Roman" pitchFamily="18" charset="0"/>
                <a:cs typeface="Times New Roman" pitchFamily="18" charset="0"/>
              </a:rPr>
              <a:t>Бібліографічний список основних використаних джерел, які відповідають тематиці дослідження </a:t>
            </a:r>
            <a:endParaRPr lang="uk-UA" sz="1700" dirty="0">
              <a:latin typeface="Times New Roman" pitchFamily="18" charset="0"/>
              <a:cs typeface="Times New Roman" pitchFamily="18" charset="0"/>
            </a:endParaRPr>
          </a:p>
          <a:p>
            <a:pPr marL="342900" lvl="0" indent="-342900" algn="just">
              <a:buFont typeface="+mj-lt"/>
              <a:buAutoNum type="arabicPeriod"/>
            </a:pPr>
            <a:r>
              <a:rPr lang="uk-UA" sz="1700" dirty="0">
                <a:latin typeface="Times New Roman" pitchFamily="18" charset="0"/>
                <a:cs typeface="Times New Roman" pitchFamily="18" charset="0"/>
              </a:rPr>
              <a:t>Головешко Б.Р. Сучасні підходи до розвитку лідерства та їх імплементація у вищих навчальних закладах України. </a:t>
            </a:r>
            <a:r>
              <a:rPr lang="uk-UA" sz="1700" i="1" dirty="0">
                <a:latin typeface="Times New Roman" pitchFamily="18" charset="0"/>
                <a:cs typeface="Times New Roman" pitchFamily="18" charset="0"/>
              </a:rPr>
              <a:t>Сучасні інформаційні технології та інноваційні методики навчання у підготовці фахівців: методологія, теорія, досвід, проблеми</a:t>
            </a:r>
            <a:r>
              <a:rPr lang="uk-UA" sz="1700" dirty="0">
                <a:latin typeface="Times New Roman" pitchFamily="18" charset="0"/>
                <a:cs typeface="Times New Roman" pitchFamily="18" charset="0"/>
              </a:rPr>
              <a:t>. Київ-Вінниця: ТОВ «Планер», 2015. Вип. 41. С. 254-259.</a:t>
            </a:r>
            <a:endParaRPr lang="ru-RU" sz="1700" dirty="0">
              <a:latin typeface="Times New Roman" pitchFamily="18" charset="0"/>
              <a:cs typeface="Times New Roman" pitchFamily="18" charset="0"/>
            </a:endParaRPr>
          </a:p>
          <a:p>
            <a:pPr marL="342900" lvl="0" indent="-342900" algn="just">
              <a:buFont typeface="+mj-lt"/>
              <a:buAutoNum type="arabicPeriod"/>
            </a:pPr>
            <a:r>
              <a:rPr lang="uk-UA" sz="1700" dirty="0">
                <a:latin typeface="Times New Roman" pitchFamily="18" charset="0"/>
                <a:cs typeface="Times New Roman" pitchFamily="18" charset="0"/>
              </a:rPr>
              <a:t>Гуменникова Т.Р., Боденчук С.В. Розвиток лідерських якостей працівників освіти в умовах реформування галузі. </a:t>
            </a:r>
            <a:r>
              <a:rPr lang="uk-UA" sz="1700" i="1" dirty="0">
                <a:latin typeface="Times New Roman" pitchFamily="18" charset="0"/>
                <a:cs typeface="Times New Roman" pitchFamily="18" charset="0"/>
              </a:rPr>
              <a:t>Освітнє лідерство: від теорії до практики: </a:t>
            </a:r>
            <a:r>
              <a:rPr lang="uk-UA" sz="1700" dirty="0">
                <a:latin typeface="Times New Roman" pitchFamily="18" charset="0"/>
                <a:cs typeface="Times New Roman" pitchFamily="18" charset="0"/>
              </a:rPr>
              <a:t>монографія / авт. кол.; за наук. ред. В.Р. </a:t>
            </a:r>
            <a:r>
              <a:rPr lang="uk-UA" sz="1700" dirty="0" err="1">
                <a:latin typeface="Times New Roman" pitchFamily="18" charset="0"/>
                <a:cs typeface="Times New Roman" pitchFamily="18" charset="0"/>
              </a:rPr>
              <a:t>Міляєвої</a:t>
            </a:r>
            <a:r>
              <a:rPr lang="uk-UA" sz="1700" dirty="0">
                <a:latin typeface="Times New Roman" pitchFamily="18" charset="0"/>
                <a:cs typeface="Times New Roman" pitchFamily="18" charset="0"/>
              </a:rPr>
              <a:t>. Київ; Кривий Ріг: Вид. Р.А.Козлов, 2021. С. 60–72.</a:t>
            </a:r>
            <a:endParaRPr lang="ru-RU" sz="1700" dirty="0">
              <a:latin typeface="Times New Roman" pitchFamily="18" charset="0"/>
              <a:cs typeface="Times New Roman" pitchFamily="18" charset="0"/>
            </a:endParaRPr>
          </a:p>
          <a:p>
            <a:pPr marL="342900" lvl="0" indent="-342900" algn="just">
              <a:buFont typeface="+mj-lt"/>
              <a:buAutoNum type="arabicPeriod"/>
            </a:pPr>
            <a:r>
              <a:rPr lang="uk-UA" sz="1700" dirty="0">
                <a:latin typeface="Times New Roman" pitchFamily="18" charset="0"/>
                <a:cs typeface="Times New Roman" pitchFamily="18" charset="0"/>
              </a:rPr>
              <a:t>Децюк Т.М. Формування лідерських якостей у студентів у позааудиторній роботі в умовах вищого навчального закладу. </a:t>
            </a:r>
            <a:r>
              <a:rPr lang="uk-UA" sz="1700" i="1" dirty="0">
                <a:latin typeface="Times New Roman" pitchFamily="18" charset="0"/>
                <a:cs typeface="Times New Roman" pitchFamily="18" charset="0"/>
              </a:rPr>
              <a:t>Молодий вчений.</a:t>
            </a:r>
            <a:r>
              <a:rPr lang="uk-UA" sz="1700" dirty="0">
                <a:latin typeface="Times New Roman" pitchFamily="18" charset="0"/>
                <a:cs typeface="Times New Roman" pitchFamily="18" charset="0"/>
              </a:rPr>
              <a:t> 2018. № 1(1). С.301–304.</a:t>
            </a:r>
            <a:endParaRPr lang="ru-RU" sz="1700" dirty="0">
              <a:latin typeface="Times New Roman" pitchFamily="18" charset="0"/>
              <a:cs typeface="Times New Roman" pitchFamily="18" charset="0"/>
            </a:endParaRPr>
          </a:p>
          <a:p>
            <a:pPr marL="342900" lvl="0" indent="-342900" algn="just">
              <a:buFont typeface="+mj-lt"/>
              <a:buAutoNum type="arabicPeriod"/>
            </a:pPr>
            <a:r>
              <a:rPr lang="uk-UA" sz="1700" dirty="0">
                <a:latin typeface="Times New Roman" pitchFamily="18" charset="0"/>
                <a:cs typeface="Times New Roman" pitchFamily="18" charset="0"/>
              </a:rPr>
              <a:t>Єрмоленко А.Б. Сучасна модель розвитку лідерської компетентності педагогічних працівників професійної освіти в системі підвищення кваліфікації. </a:t>
            </a:r>
            <a:r>
              <a:rPr lang="uk-UA" sz="1700" i="1" dirty="0">
                <a:latin typeface="Times New Roman" pitchFamily="18" charset="0"/>
                <a:cs typeface="Times New Roman" pitchFamily="18" charset="0"/>
              </a:rPr>
              <a:t>Вісник Глухівського національного педагогічного університету імені Олександра Довженка</a:t>
            </a:r>
            <a:r>
              <a:rPr lang="uk-UA" sz="1700" dirty="0">
                <a:latin typeface="Times New Roman" pitchFamily="18" charset="0"/>
                <a:cs typeface="Times New Roman" pitchFamily="18" charset="0"/>
              </a:rPr>
              <a:t>. Серія: Педагогічні науки. 2021. Вип. 1 (45). С. 205–213</a:t>
            </a:r>
            <a:endParaRPr lang="ru-RU" sz="1700" dirty="0">
              <a:latin typeface="Times New Roman" pitchFamily="18" charset="0"/>
              <a:cs typeface="Times New Roman" pitchFamily="18" charset="0"/>
            </a:endParaRPr>
          </a:p>
          <a:p>
            <a:pPr marL="342900" lvl="0" indent="-342900" algn="just">
              <a:buFont typeface="+mj-lt"/>
              <a:buAutoNum type="arabicPeriod"/>
            </a:pPr>
            <a:r>
              <a:rPr lang="uk-UA" sz="1700" dirty="0">
                <a:latin typeface="Times New Roman" pitchFamily="18" charset="0"/>
                <a:cs typeface="Times New Roman" pitchFamily="18" charset="0"/>
              </a:rPr>
              <a:t>Казакевич О.І. Сучасні імовірнісні підходи до лідерства та їх впровадження у закладах вищої освіти. </a:t>
            </a:r>
            <a:r>
              <a:rPr lang="uk-UA" sz="1700" i="1" dirty="0">
                <a:latin typeface="Times New Roman" pitchFamily="18" charset="0"/>
                <a:cs typeface="Times New Roman" pitchFamily="18" charset="0"/>
              </a:rPr>
              <a:t>Вісник Університету імені Альфреда Нобеля</a:t>
            </a:r>
            <a:r>
              <a:rPr lang="uk-UA" sz="1700" dirty="0">
                <a:latin typeface="Times New Roman" pitchFamily="18" charset="0"/>
                <a:cs typeface="Times New Roman" pitchFamily="18" charset="0"/>
              </a:rPr>
              <a:t>. 2020. № 1. С. 43–51.</a:t>
            </a:r>
            <a:endParaRPr lang="ru-RU" sz="1700" dirty="0">
              <a:latin typeface="Times New Roman" pitchFamily="18" charset="0"/>
              <a:cs typeface="Times New Roman" pitchFamily="18" charset="0"/>
            </a:endParaRPr>
          </a:p>
          <a:p>
            <a:pPr marL="342900" lvl="0" indent="-342900" algn="just">
              <a:buFont typeface="+mj-lt"/>
              <a:buAutoNum type="arabicPeriod"/>
            </a:pPr>
            <a:r>
              <a:rPr lang="uk-UA" sz="1700" dirty="0">
                <a:latin typeface="Times New Roman" pitchFamily="18" charset="0"/>
                <a:cs typeface="Times New Roman" pitchFamily="18" charset="0"/>
              </a:rPr>
              <a:t>Калашнікова С.А. Розвиток лідерського потенціалу сучасного університету: основи та інструменти: Навчальний посібник. Київ: </a:t>
            </a:r>
            <a:r>
              <a:rPr lang="uk-UA" sz="1700" dirty="0" err="1">
                <a:latin typeface="Times New Roman" pitchFamily="18" charset="0"/>
                <a:cs typeface="Times New Roman" pitchFamily="18" charset="0"/>
              </a:rPr>
              <a:t>ДП</a:t>
            </a:r>
            <a:r>
              <a:rPr lang="uk-UA" sz="1700" dirty="0">
                <a:latin typeface="Times New Roman" pitchFamily="18" charset="0"/>
                <a:cs typeface="Times New Roman" pitchFamily="18" charset="0"/>
              </a:rPr>
              <a:t> «НВЦ «Пріоритети», 2016. 44 с.</a:t>
            </a:r>
            <a:endParaRPr lang="ru-RU" sz="1700" dirty="0">
              <a:latin typeface="Times New Roman" pitchFamily="18" charset="0"/>
              <a:cs typeface="Times New Roman" pitchFamily="18" charset="0"/>
            </a:endParaRPr>
          </a:p>
          <a:p>
            <a:pPr marL="342900" lvl="0" indent="-342900" algn="just">
              <a:buFont typeface="+mj-lt"/>
              <a:buAutoNum type="arabicPeriod"/>
            </a:pPr>
            <a:r>
              <a:rPr lang="uk-UA" sz="1700" dirty="0">
                <a:latin typeface="Times New Roman" pitchFamily="18" charset="0"/>
                <a:cs typeface="Times New Roman" pitchFamily="18" charset="0"/>
              </a:rPr>
              <a:t>Коркішко О. Г., Завалій Є.С. Проблема лідерства у психолого-педагогічній науці: суть, класифікація та функції. </a:t>
            </a:r>
            <a:r>
              <a:rPr lang="uk-UA" sz="1700" i="1" dirty="0">
                <a:latin typeface="Times New Roman" pitchFamily="18" charset="0"/>
                <a:cs typeface="Times New Roman" pitchFamily="18" charset="0"/>
              </a:rPr>
              <a:t>Гуманізація навчально-виховного процесу: збірник наукових праць / </a:t>
            </a:r>
            <a:r>
              <a:rPr lang="uk-UA" sz="1700" dirty="0">
                <a:latin typeface="Times New Roman" pitchFamily="18" charset="0"/>
                <a:cs typeface="Times New Roman" pitchFamily="18" charset="0"/>
              </a:rPr>
              <a:t>За заг. ред. С.А.</a:t>
            </a:r>
            <a:r>
              <a:rPr lang="uk-UA" sz="1700" dirty="0" err="1">
                <a:latin typeface="Times New Roman" pitchFamily="18" charset="0"/>
                <a:cs typeface="Times New Roman" pitchFamily="18" charset="0"/>
              </a:rPr>
              <a:t>Саяпіної</a:t>
            </a:r>
            <a:r>
              <a:rPr lang="uk-UA" sz="1700" dirty="0">
                <a:latin typeface="Times New Roman" pitchFamily="18" charset="0"/>
                <a:cs typeface="Times New Roman" pitchFamily="18" charset="0"/>
              </a:rPr>
              <a:t>. Краматорськ: Видавництво ЦТРІ «Друкарський дім», 2022. № 1 (101). С. 24–33.</a:t>
            </a:r>
            <a:endParaRPr lang="ru-RU" sz="1700" dirty="0">
              <a:latin typeface="Times New Roman" pitchFamily="18" charset="0"/>
              <a:cs typeface="Times New Roman" pitchFamily="18" charset="0"/>
            </a:endParaRPr>
          </a:p>
        </p:txBody>
      </p:sp>
      <p:pic>
        <p:nvPicPr>
          <p:cNvPr id="24578" name="Picture 2" descr="C:\Users\User\Desktop\человечики\396090264.gif"/>
          <p:cNvPicPr>
            <a:picLocks noChangeAspect="1" noChangeArrowheads="1" noCrop="1"/>
          </p:cNvPicPr>
          <p:nvPr/>
        </p:nvPicPr>
        <p:blipFill>
          <a:blip r:embed="rId2"/>
          <a:srcRect/>
          <a:stretch>
            <a:fillRect/>
          </a:stretch>
        </p:blipFill>
        <p:spPr bwMode="auto">
          <a:xfrm>
            <a:off x="221673" y="3602181"/>
            <a:ext cx="2313709" cy="2270415"/>
          </a:xfrm>
          <a:prstGeom prst="rect">
            <a:avLst/>
          </a:prstGeom>
          <a:noFill/>
        </p:spPr>
      </p:pic>
    </p:spTree>
    <p:extLst>
      <p:ext uri="{BB962C8B-B14F-4D97-AF65-F5344CB8AC3E}">
        <p14:creationId xmlns:p14="http://schemas.microsoft.com/office/powerpoint/2010/main" val="193387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549236" y="277091"/>
            <a:ext cx="9434946"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algn="just"/>
            <a:r>
              <a:rPr lang="uk-UA" sz="1600" dirty="0">
                <a:latin typeface="Times New Roman" pitchFamily="18" charset="0"/>
                <a:cs typeface="Times New Roman" pitchFamily="18" charset="0"/>
              </a:rPr>
              <a:t>8.  Костиря І.В., Корж Н.О. Організаційно-педагогічні умови розвитку лідерського потенціалу у майбутніх викладачів вищої школи. </a:t>
            </a:r>
            <a:r>
              <a:rPr lang="uk-UA" sz="1600" i="1" dirty="0">
                <a:latin typeface="Times New Roman" pitchFamily="18" charset="0"/>
                <a:cs typeface="Times New Roman" pitchFamily="18" charset="0"/>
              </a:rPr>
              <a:t>Лідери ХХІ століття. Формування особистості харизматичного лідера на основі гуманітарних технологій для управління соціальними системами</a:t>
            </a:r>
            <a:r>
              <a:rPr lang="uk-UA" sz="1600" dirty="0">
                <a:latin typeface="Times New Roman" pitchFamily="18" charset="0"/>
                <a:cs typeface="Times New Roman" pitchFamily="18" charset="0"/>
              </a:rPr>
              <a:t>: Матеріали IV міжнародної наук.-практ. конф. (29-30 вересня 2020 р.) / За заг. ред. Романовського О. Г. Харків: НТУ «ХПІ», 2020. С. 47–50.</a:t>
            </a:r>
            <a:endParaRPr lang="ru-RU" sz="1600" dirty="0">
              <a:latin typeface="Times New Roman" pitchFamily="18" charset="0"/>
              <a:cs typeface="Times New Roman" pitchFamily="18" charset="0"/>
            </a:endParaRPr>
          </a:p>
          <a:p>
            <a:pPr marL="342900" lvl="0" indent="-342900" algn="just"/>
            <a:r>
              <a:rPr lang="uk-UA" sz="1600" dirty="0">
                <a:latin typeface="Times New Roman" pitchFamily="18" charset="0"/>
                <a:cs typeface="Times New Roman" pitchFamily="18" charset="0"/>
              </a:rPr>
              <a:t>9. Лютий М. Уявлення учасників освітнього процесу закладу вищої освіти про показники лідерської компетентності майбутнього викладача. </a:t>
            </a:r>
            <a:r>
              <a:rPr lang="uk-UA" sz="1600" i="1" dirty="0">
                <a:latin typeface="Times New Roman" pitchFamily="18" charset="0"/>
                <a:cs typeface="Times New Roman" pitchFamily="18" charset="0"/>
              </a:rPr>
              <a:t>Теорія і практика управління соціальними системами.</a:t>
            </a:r>
            <a:r>
              <a:rPr lang="uk-UA" sz="1600" dirty="0">
                <a:latin typeface="Times New Roman" pitchFamily="18" charset="0"/>
                <a:cs typeface="Times New Roman" pitchFamily="18" charset="0"/>
              </a:rPr>
              <a:t> 2019. № 3. С. 85–97.</a:t>
            </a:r>
            <a:endParaRPr lang="ru-RU" sz="1600" dirty="0">
              <a:latin typeface="Times New Roman" pitchFamily="18" charset="0"/>
              <a:cs typeface="Times New Roman" pitchFamily="18" charset="0"/>
            </a:endParaRPr>
          </a:p>
          <a:p>
            <a:pPr marL="342900" lvl="0" indent="-342900" algn="just"/>
            <a:r>
              <a:rPr lang="uk-UA" sz="1600" dirty="0">
                <a:latin typeface="Times New Roman" pitchFamily="18" charset="0"/>
                <a:cs typeface="Times New Roman" pitchFamily="18" charset="0"/>
              </a:rPr>
              <a:t>10. Мараховська Н.В. Педагогічні умови формування лідерських якостей майбутніх учителів у процесі навчання дисциплін гуманітарного циклу: автореф. дис. канд. пед. наук: 13.00.04 / Харківський національний педагогічний університет імені Г.С.Сковороди. Харків, 2009. 24 с.</a:t>
            </a:r>
            <a:endParaRPr lang="ru-RU" sz="1600" dirty="0">
              <a:latin typeface="Times New Roman" pitchFamily="18" charset="0"/>
              <a:cs typeface="Times New Roman" pitchFamily="18" charset="0"/>
            </a:endParaRPr>
          </a:p>
          <a:p>
            <a:pPr marL="342900" lvl="0" indent="-342900" algn="just"/>
            <a:r>
              <a:rPr lang="uk-UA" sz="1600" dirty="0">
                <a:latin typeface="Times New Roman" pitchFamily="18" charset="0"/>
                <a:cs typeface="Times New Roman" pitchFamily="18" charset="0"/>
              </a:rPr>
              <a:t>11. Методичні вказівки до вивчення навчальної дисципліни «Лідер в освіті» для здобувачів третього (освітньо-наукового) рівня вищої освіти за освітньою програмою «Освітні, педагогічні науки» спеціальності 011 Освітні, педагогічні науки денної та заочної форми навчання / Уклад.: О. Г. Коркішко, А. В. Коркішко. Слов'янськ: ДВНЗ «ДДПУ», 2021. 114 с.</a:t>
            </a:r>
            <a:endParaRPr lang="ru-RU" sz="1600" dirty="0">
              <a:latin typeface="Times New Roman" pitchFamily="18" charset="0"/>
              <a:cs typeface="Times New Roman" pitchFamily="18" charset="0"/>
            </a:endParaRPr>
          </a:p>
          <a:p>
            <a:pPr marL="342900" lvl="0" indent="-342900" algn="just"/>
            <a:r>
              <a:rPr lang="uk-UA" sz="1600" dirty="0">
                <a:latin typeface="Times New Roman" pitchFamily="18" charset="0"/>
                <a:cs typeface="Times New Roman" pitchFamily="18" charset="0"/>
              </a:rPr>
              <a:t>12. Нестуля О., Нестуля С. Критеріально-діагностична база формування лідерської компетентності майбутніх викладачів закладу вищої освіти. </a:t>
            </a:r>
            <a:r>
              <a:rPr lang="uk-UA" sz="1600" i="1" dirty="0">
                <a:latin typeface="Times New Roman" pitchFamily="18" charset="0"/>
                <a:cs typeface="Times New Roman" pitchFamily="18" charset="0"/>
              </a:rPr>
              <a:t>Вища школа.</a:t>
            </a:r>
            <a:r>
              <a:rPr lang="uk-UA" sz="1600" dirty="0">
                <a:latin typeface="Times New Roman" pitchFamily="18" charset="0"/>
                <a:cs typeface="Times New Roman" pitchFamily="18" charset="0"/>
              </a:rPr>
              <a:t> 2021. № 10. С. 15–29.</a:t>
            </a:r>
            <a:endParaRPr lang="ru-RU" sz="1600" dirty="0">
              <a:latin typeface="Times New Roman" pitchFamily="18" charset="0"/>
              <a:cs typeface="Times New Roman" pitchFamily="18" charset="0"/>
            </a:endParaRPr>
          </a:p>
          <a:p>
            <a:pPr marL="342900" indent="-342900" algn="just"/>
            <a:r>
              <a:rPr lang="uk-UA" sz="1600" dirty="0">
                <a:latin typeface="Times New Roman" pitchFamily="18" charset="0"/>
                <a:cs typeface="Times New Roman" pitchFamily="18" charset="0"/>
              </a:rPr>
              <a:t>13. Нестуля С. Організаційно-педагогічні умови формування лідерської компетентності майбутніх менеджерів в освітньому середовищі університету. </a:t>
            </a:r>
            <a:r>
              <a:rPr lang="uk-UA" sz="1600" i="1" dirty="0">
                <a:latin typeface="Times New Roman" pitchFamily="18" charset="0"/>
                <a:cs typeface="Times New Roman" pitchFamily="18" charset="0"/>
              </a:rPr>
              <a:t>Науковий вісник Південноукраїнського національного педагогічного університету імені К. Д. Ушинського</a:t>
            </a:r>
            <a:r>
              <a:rPr lang="uk-UA" sz="1600" dirty="0">
                <a:latin typeface="Times New Roman" pitchFamily="18" charset="0"/>
                <a:cs typeface="Times New Roman" pitchFamily="18" charset="0"/>
              </a:rPr>
              <a:t>. Одеса, 2020. Вип. 3 (132). С. 7–16.</a:t>
            </a:r>
            <a:endParaRPr lang="ru-RU" sz="1600" dirty="0">
              <a:latin typeface="Times New Roman" pitchFamily="18" charset="0"/>
              <a:cs typeface="Times New Roman" pitchFamily="18" charset="0"/>
            </a:endParaRPr>
          </a:p>
          <a:p>
            <a:pPr marL="342900" lvl="0" indent="-342900" algn="just"/>
            <a:r>
              <a:rPr lang="uk-UA" sz="1600" dirty="0">
                <a:latin typeface="Times New Roman" pitchFamily="18" charset="0"/>
                <a:cs typeface="Times New Roman" pitchFamily="18" charset="0"/>
              </a:rPr>
              <a:t>14. Janinks D. On Becoming a Leader. Cambridge, 1995. Р. 12–18.</a:t>
            </a:r>
            <a:endParaRPr lang="ru-RU" sz="1600" dirty="0">
              <a:latin typeface="Times New Roman" pitchFamily="18" charset="0"/>
              <a:cs typeface="Times New Roman" pitchFamily="18" charset="0"/>
            </a:endParaRPr>
          </a:p>
          <a:p>
            <a:pPr marL="342900" lvl="0" indent="-342900" algn="just"/>
            <a:r>
              <a:rPr lang="uk-UA" sz="1600" dirty="0">
                <a:latin typeface="Times New Roman" pitchFamily="18" charset="0"/>
                <a:cs typeface="Times New Roman" pitchFamily="18" charset="0"/>
              </a:rPr>
              <a:t>15. Rudenko Y., Naboka O., Korolova L., Kozhukhova K., Kazakevych O., Semenikhina O. Online learning with the eyes of teachers and students in educational institutions of Ukraine. TEM Journal. Volume 10, Issue 2, 2021. С. 922–931.</a:t>
            </a:r>
            <a:endParaRPr lang="ru-RU" sz="1600" dirty="0">
              <a:latin typeface="Times New Roman" pitchFamily="18" charset="0"/>
              <a:cs typeface="Times New Roman" pitchFamily="18" charset="0"/>
            </a:endParaRPr>
          </a:p>
        </p:txBody>
      </p:sp>
      <p:pic>
        <p:nvPicPr>
          <p:cNvPr id="24578" name="Picture 2" descr="C:\Users\User\Desktop\человечики\396090264.gif"/>
          <p:cNvPicPr>
            <a:picLocks noChangeAspect="1" noChangeArrowheads="1" noCrop="1"/>
          </p:cNvPicPr>
          <p:nvPr/>
        </p:nvPicPr>
        <p:blipFill>
          <a:blip r:embed="rId2"/>
          <a:srcRect/>
          <a:stretch>
            <a:fillRect/>
          </a:stretch>
        </p:blipFill>
        <p:spPr bwMode="auto">
          <a:xfrm>
            <a:off x="166256" y="3768436"/>
            <a:ext cx="2396835" cy="2118016"/>
          </a:xfrm>
          <a:prstGeom prst="rect">
            <a:avLst/>
          </a:prstGeom>
          <a:noFill/>
        </p:spPr>
      </p:pic>
    </p:spTree>
    <p:extLst>
      <p:ext uri="{BB962C8B-B14F-4D97-AF65-F5344CB8AC3E}">
        <p14:creationId xmlns:p14="http://schemas.microsoft.com/office/powerpoint/2010/main" val="193387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rot="10800000" flipV="1">
            <a:off x="4419599" y="2088201"/>
            <a:ext cx="333894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a:ln>
                  <a:noFill/>
                </a:ln>
                <a:solidFill>
                  <a:schemeClr val="accent2">
                    <a:lumMod val="75000"/>
                  </a:schemeClr>
                </a:solidFill>
                <a:effectLst/>
                <a:latin typeface="Times New Roman" pitchFamily="18" charset="0"/>
                <a:ea typeface="Calibri" pitchFamily="34" charset="0"/>
                <a:cs typeface="Times New Roman" pitchFamily="18" charset="0"/>
              </a:rPr>
              <a:t>ДЯКУЮ ЗА УВАГУ!</a:t>
            </a:r>
            <a:endParaRPr kumimoji="0" lang="uk-UA" sz="2400" b="0" i="0" u="none" strike="noStrike" cap="none" normalizeH="0" baseline="0" dirty="0">
              <a:ln>
                <a:noFill/>
              </a:ln>
              <a:solidFill>
                <a:schemeClr val="accent2">
                  <a:lumMod val="75000"/>
                </a:schemeClr>
              </a:solidFill>
              <a:effectLst/>
              <a:latin typeface="Times New Roman" pitchFamily="18" charset="0"/>
              <a:cs typeface="Times New Roman" pitchFamily="18" charset="0"/>
            </a:endParaRPr>
          </a:p>
        </p:txBody>
      </p:sp>
      <p:pic>
        <p:nvPicPr>
          <p:cNvPr id="25602" name="Picture 2" descr="C:\Users\User\Desktop\человечики\856254202.gif"/>
          <p:cNvPicPr>
            <a:picLocks noChangeAspect="1" noChangeArrowheads="1" noCrop="1"/>
          </p:cNvPicPr>
          <p:nvPr/>
        </p:nvPicPr>
        <p:blipFill>
          <a:blip r:embed="rId2"/>
          <a:srcRect/>
          <a:stretch>
            <a:fillRect/>
          </a:stretch>
        </p:blipFill>
        <p:spPr bwMode="auto">
          <a:xfrm>
            <a:off x="8326582" y="3283527"/>
            <a:ext cx="2632363" cy="2369993"/>
          </a:xfrm>
          <a:prstGeom prst="rect">
            <a:avLst/>
          </a:prstGeom>
          <a:noFill/>
        </p:spPr>
      </p:pic>
    </p:spTree>
    <p:extLst>
      <p:ext uri="{BB962C8B-B14F-4D97-AF65-F5344CB8AC3E}">
        <p14:creationId xmlns:p14="http://schemas.microsoft.com/office/powerpoint/2010/main" val="463236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533217" y="969818"/>
            <a:ext cx="6901728"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2913" algn="just"/>
            <a:r>
              <a:rPr lang="uk-UA" sz="2200" b="1" i="1" dirty="0">
                <a:latin typeface="Times New Roman" pitchFamily="18" charset="0"/>
                <a:cs typeface="Times New Roman" pitchFamily="18" charset="0"/>
              </a:rPr>
              <a:t>Актуальність теми дослідження </a:t>
            </a:r>
            <a:r>
              <a:rPr lang="uk-UA" sz="2200" dirty="0">
                <a:latin typeface="Times New Roman" pitchFamily="18" charset="0"/>
                <a:cs typeface="Times New Roman" pitchFamily="18" charset="0"/>
              </a:rPr>
              <a:t>визначається одним із основних завдань Стратегії реформування вищої освіти в Україні до 2020 року, а саме необхідністю «трансформації університетів у центри незалежної думки, які здатні підготувати професіоналів та згенерувати ідеї для прискореної модернізації країни».</a:t>
            </a:r>
          </a:p>
          <a:p>
            <a:pPr indent="442913" algn="just"/>
            <a:r>
              <a:rPr lang="uk-UA" sz="2200" dirty="0">
                <a:latin typeface="Times New Roman" pitchFamily="18" charset="0"/>
                <a:cs typeface="Times New Roman" pitchFamily="18" charset="0"/>
              </a:rPr>
              <a:t>Нині, у ХХІ столітті, лідерство – це не те, що демонструємо, а те, хто ми є, тобто носієм і захисником яких цінностей є ми. Це – стан і водночас прояв нашого розуму, тіла й душі, частина нашого професійного та повсякденного життя.</a:t>
            </a:r>
            <a:endParaRPr lang="ru-RU" sz="2200" dirty="0">
              <a:latin typeface="Times New Roman" pitchFamily="18" charset="0"/>
              <a:cs typeface="Times New Roman" pitchFamily="18" charset="0"/>
            </a:endParaRPr>
          </a:p>
        </p:txBody>
      </p:sp>
      <p:pic>
        <p:nvPicPr>
          <p:cNvPr id="4100" name="Picture 4" descr="C:\Users\User\Desktop\человечики\158070147.gif"/>
          <p:cNvPicPr>
            <a:picLocks noChangeAspect="1" noChangeArrowheads="1" noCrop="1"/>
          </p:cNvPicPr>
          <p:nvPr/>
        </p:nvPicPr>
        <p:blipFill>
          <a:blip r:embed="rId2"/>
          <a:srcRect/>
          <a:stretch>
            <a:fillRect/>
          </a:stretch>
        </p:blipFill>
        <p:spPr bwMode="auto">
          <a:xfrm>
            <a:off x="9725891" y="3962400"/>
            <a:ext cx="2202873" cy="2217594"/>
          </a:xfrm>
          <a:prstGeom prst="rect">
            <a:avLst/>
          </a:prstGeom>
          <a:noFill/>
        </p:spPr>
      </p:pic>
    </p:spTree>
    <p:extLst>
      <p:ext uri="{BB962C8B-B14F-4D97-AF65-F5344CB8AC3E}">
        <p14:creationId xmlns:p14="http://schemas.microsoft.com/office/powerpoint/2010/main" val="193387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979902" y="447243"/>
            <a:ext cx="8230899"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2913" algn="just"/>
            <a:r>
              <a:rPr lang="uk-UA" sz="2200" dirty="0">
                <a:latin typeface="Times New Roman" pitchFamily="18" charset="0"/>
                <a:cs typeface="Times New Roman" pitchFamily="18" charset="0"/>
              </a:rPr>
              <a:t>Проблема лідерства в науці має різнобічну інтерпретацію, відповідно до мети та завдань різних наукових галузей – соціології (М.</a:t>
            </a:r>
            <a:r>
              <a:rPr lang="uk-UA" sz="2200" dirty="0" err="1">
                <a:latin typeface="Times New Roman" pitchFamily="18" charset="0"/>
                <a:cs typeface="Times New Roman" pitchFamily="18" charset="0"/>
              </a:rPr>
              <a:t>Логунова</a:t>
            </a:r>
            <a:r>
              <a:rPr lang="uk-UA" sz="2200" dirty="0">
                <a:latin typeface="Times New Roman" pitchFamily="18" charset="0"/>
                <a:cs typeface="Times New Roman" pitchFamily="18" charset="0"/>
              </a:rPr>
              <a:t>, С.Садова, Н.</a:t>
            </a:r>
            <a:r>
              <a:rPr lang="uk-UA" sz="2200" dirty="0" err="1">
                <a:latin typeface="Times New Roman" pitchFamily="18" charset="0"/>
                <a:cs typeface="Times New Roman" pitchFamily="18" charset="0"/>
              </a:rPr>
              <a:t>Сушик</a:t>
            </a:r>
            <a:r>
              <a:rPr lang="uk-UA" sz="2200" dirty="0">
                <a:latin typeface="Times New Roman" pitchFamily="18" charset="0"/>
                <a:cs typeface="Times New Roman" pitchFamily="18" charset="0"/>
              </a:rPr>
              <a:t> та ін.), психології (Ю. Александров, Т. </a:t>
            </a:r>
            <a:r>
              <a:rPr lang="uk-UA" sz="2200" dirty="0" err="1">
                <a:latin typeface="Times New Roman" pitchFamily="18" charset="0"/>
                <a:cs typeface="Times New Roman" pitchFamily="18" charset="0"/>
              </a:rPr>
              <a:t>Гура</a:t>
            </a:r>
            <a:r>
              <a:rPr lang="uk-UA" sz="2200" dirty="0">
                <a:latin typeface="Times New Roman" pitchFamily="18" charset="0"/>
                <a:cs typeface="Times New Roman" pitchFamily="18" charset="0"/>
              </a:rPr>
              <a:t>, В. </a:t>
            </a:r>
            <a:r>
              <a:rPr lang="uk-UA" sz="2200" dirty="0" err="1">
                <a:latin typeface="Times New Roman" pitchFamily="18" charset="0"/>
                <a:cs typeface="Times New Roman" pitchFamily="18" charset="0"/>
              </a:rPr>
              <a:t>Гончаров</a:t>
            </a:r>
            <a:r>
              <a:rPr lang="uk-UA" sz="2200" dirty="0">
                <a:latin typeface="Times New Roman" pitchFamily="18" charset="0"/>
                <a:cs typeface="Times New Roman" pitchFamily="18" charset="0"/>
              </a:rPr>
              <a:t>, А.Книш, Б. Новиков та ін.), педагогіки (Д.</a:t>
            </a:r>
            <a:r>
              <a:rPr lang="uk-UA" sz="2200" dirty="0" err="1">
                <a:latin typeface="Times New Roman" pitchFamily="18" charset="0"/>
                <a:cs typeface="Times New Roman" pitchFamily="18" charset="0"/>
              </a:rPr>
              <a:t>Алфімов</a:t>
            </a:r>
            <a:r>
              <a:rPr lang="uk-UA" sz="2200" dirty="0">
                <a:latin typeface="Times New Roman" pitchFamily="18" charset="0"/>
                <a:cs typeface="Times New Roman" pitchFamily="18" charset="0"/>
              </a:rPr>
              <a:t>, О.</a:t>
            </a:r>
            <a:r>
              <a:rPr lang="uk-UA" sz="2200" dirty="0" err="1">
                <a:latin typeface="Times New Roman" pitchFamily="18" charset="0"/>
                <a:cs typeface="Times New Roman" pitchFamily="18" charset="0"/>
              </a:rPr>
              <a:t>Бортникова</a:t>
            </a:r>
            <a:r>
              <a:rPr lang="uk-UA" sz="2200" dirty="0">
                <a:latin typeface="Times New Roman" pitchFamily="18" charset="0"/>
                <a:cs typeface="Times New Roman" pitchFamily="18" charset="0"/>
              </a:rPr>
              <a:t>, Д.</a:t>
            </a:r>
            <a:r>
              <a:rPr lang="uk-UA" sz="2200" dirty="0" err="1">
                <a:latin typeface="Times New Roman" pitchFamily="18" charset="0"/>
                <a:cs typeface="Times New Roman" pitchFamily="18" charset="0"/>
              </a:rPr>
              <a:t>Волківська</a:t>
            </a:r>
            <a:r>
              <a:rPr lang="uk-UA" sz="2200" dirty="0">
                <a:latin typeface="Times New Roman" pitchFamily="18" charset="0"/>
                <a:cs typeface="Times New Roman" pitchFamily="18" charset="0"/>
              </a:rPr>
              <a:t>, Б. Головешко, Л. </a:t>
            </a:r>
            <a:r>
              <a:rPr lang="uk-UA" sz="2200" dirty="0" err="1">
                <a:latin typeface="Times New Roman" pitchFamily="18" charset="0"/>
                <a:cs typeface="Times New Roman" pitchFamily="18" charset="0"/>
              </a:rPr>
              <a:t>Сергеєва</a:t>
            </a:r>
            <a:r>
              <a:rPr lang="uk-UA" sz="2200" dirty="0">
                <a:latin typeface="Times New Roman" pitchFamily="18" charset="0"/>
                <a:cs typeface="Times New Roman" pitchFamily="18" charset="0"/>
              </a:rPr>
              <a:t>, та ін.). </a:t>
            </a:r>
            <a:endParaRPr lang="ru-RU" sz="2200" dirty="0">
              <a:latin typeface="Times New Roman" pitchFamily="18" charset="0"/>
              <a:cs typeface="Times New Roman" pitchFamily="18" charset="0"/>
            </a:endParaRPr>
          </a:p>
          <a:p>
            <a:pPr indent="442913" algn="just"/>
            <a:r>
              <a:rPr lang="uk-UA" sz="2200" dirty="0">
                <a:latin typeface="Times New Roman" pitchFamily="18" charset="0"/>
                <a:cs typeface="Times New Roman" pitchFamily="18" charset="0"/>
              </a:rPr>
              <a:t>Вивчення напрацювань певного кола зарубіжних учених свідчить про зосередженість досліджень щодо місця та ролі лідерських якостей та атрибутів у структурі лідерської компетентності (С.</a:t>
            </a:r>
            <a:r>
              <a:rPr lang="uk-UA" sz="2200" dirty="0" err="1">
                <a:latin typeface="Times New Roman" pitchFamily="18" charset="0"/>
                <a:cs typeface="Times New Roman" pitchFamily="18" charset="0"/>
              </a:rPr>
              <a:t>Заккаро</a:t>
            </a:r>
            <a:r>
              <a:rPr lang="uk-UA" sz="2200" dirty="0">
                <a:latin typeface="Times New Roman" pitchFamily="18" charset="0"/>
                <a:cs typeface="Times New Roman" pitchFamily="18" charset="0"/>
              </a:rPr>
              <a:t>, К.</a:t>
            </a:r>
            <a:r>
              <a:rPr lang="uk-UA" sz="2200" dirty="0" err="1">
                <a:latin typeface="Times New Roman" pitchFamily="18" charset="0"/>
                <a:cs typeface="Times New Roman" pitchFamily="18" charset="0"/>
              </a:rPr>
              <a:t>Кемп</a:t>
            </a:r>
            <a:r>
              <a:rPr lang="uk-UA" sz="2200" dirty="0">
                <a:latin typeface="Times New Roman" pitchFamily="18" charset="0"/>
                <a:cs typeface="Times New Roman" pitchFamily="18" charset="0"/>
              </a:rPr>
              <a:t>, П.</a:t>
            </a:r>
            <a:r>
              <a:rPr lang="uk-UA" sz="2200" dirty="0" err="1">
                <a:latin typeface="Times New Roman" pitchFamily="18" charset="0"/>
                <a:cs typeface="Times New Roman" pitchFamily="18" charset="0"/>
              </a:rPr>
              <a:t>Бейдер</a:t>
            </a:r>
            <a:r>
              <a:rPr lang="uk-UA" sz="2200" dirty="0">
                <a:latin typeface="Times New Roman" pitchFamily="18" charset="0"/>
                <a:cs typeface="Times New Roman" pitchFamily="18" charset="0"/>
              </a:rPr>
              <a:t> та ін.); упливу лідерської компетентності на ефективність діяльності (В.</a:t>
            </a:r>
            <a:r>
              <a:rPr lang="uk-UA" sz="2200" dirty="0" err="1">
                <a:latin typeface="Times New Roman" pitchFamily="18" charset="0"/>
                <a:cs typeface="Times New Roman" pitchFamily="18" charset="0"/>
              </a:rPr>
              <a:t>Пілайнен</a:t>
            </a:r>
            <a:r>
              <a:rPr lang="uk-UA" sz="2200" dirty="0">
                <a:latin typeface="Times New Roman" pitchFamily="18" charset="0"/>
                <a:cs typeface="Times New Roman" pitchFamily="18" charset="0"/>
              </a:rPr>
              <a:t>, Т.</a:t>
            </a:r>
            <a:r>
              <a:rPr lang="uk-UA" sz="2200" dirty="0" err="1">
                <a:latin typeface="Times New Roman" pitchFamily="18" charset="0"/>
                <a:cs typeface="Times New Roman" pitchFamily="18" charset="0"/>
              </a:rPr>
              <a:t>Ківенен</a:t>
            </a:r>
            <a:r>
              <a:rPr lang="uk-UA" sz="2200" dirty="0">
                <a:latin typeface="Times New Roman" pitchFamily="18" charset="0"/>
                <a:cs typeface="Times New Roman" pitchFamily="18" charset="0"/>
              </a:rPr>
              <a:t>, Дж.Ламінтаканен та ін.); лідерських навичок у структурі лідерської компетентності (А.</a:t>
            </a:r>
            <a:r>
              <a:rPr lang="uk-UA" sz="2200" dirty="0" err="1">
                <a:latin typeface="Times New Roman" pitchFamily="18" charset="0"/>
                <a:cs typeface="Times New Roman" pitchFamily="18" charset="0"/>
              </a:rPr>
              <a:t>Перейра</a:t>
            </a:r>
            <a:r>
              <a:rPr lang="uk-UA" sz="2200" dirty="0">
                <a:latin typeface="Times New Roman" pitchFamily="18" charset="0"/>
                <a:cs typeface="Times New Roman" pitchFamily="18" charset="0"/>
              </a:rPr>
              <a:t>, М.</a:t>
            </a:r>
            <a:r>
              <a:rPr lang="uk-UA" sz="2200" dirty="0" err="1">
                <a:latin typeface="Times New Roman" pitchFamily="18" charset="0"/>
                <a:cs typeface="Times New Roman" pitchFamily="18" charset="0"/>
              </a:rPr>
              <a:t>Пестана</a:t>
            </a:r>
            <a:r>
              <a:rPr lang="uk-UA" sz="2200" dirty="0">
                <a:latin typeface="Times New Roman" pitchFamily="18" charset="0"/>
                <a:cs typeface="Times New Roman" pitchFamily="18" charset="0"/>
              </a:rPr>
              <a:t>, П.</a:t>
            </a:r>
            <a:r>
              <a:rPr lang="uk-UA" sz="2200" dirty="0" err="1">
                <a:latin typeface="Times New Roman" pitchFamily="18" charset="0"/>
                <a:cs typeface="Times New Roman" pitchFamily="18" charset="0"/>
              </a:rPr>
              <a:t>Олівейра</a:t>
            </a:r>
            <a:r>
              <a:rPr lang="uk-UA" sz="2200" dirty="0">
                <a:latin typeface="Times New Roman" pitchFamily="18" charset="0"/>
                <a:cs typeface="Times New Roman" pitchFamily="18" charset="0"/>
              </a:rPr>
              <a:t> та ін.).</a:t>
            </a:r>
            <a:endParaRPr lang="ru-RU" sz="2200" dirty="0">
              <a:latin typeface="Times New Roman" pitchFamily="18" charset="0"/>
              <a:cs typeface="Times New Roman" pitchFamily="18" charset="0"/>
            </a:endParaRPr>
          </a:p>
        </p:txBody>
      </p:sp>
      <p:pic>
        <p:nvPicPr>
          <p:cNvPr id="2050" name="Picture 2" descr="D:\Диск Е\документы\мои документы\кафедра ПВШ\комплекси\Для презентации человечики\GleefulRapidBonobo-max-1mb.gif"/>
          <p:cNvPicPr>
            <a:picLocks noChangeAspect="1" noChangeArrowheads="1" noCrop="1"/>
          </p:cNvPicPr>
          <p:nvPr/>
        </p:nvPicPr>
        <p:blipFill>
          <a:blip r:embed="rId2"/>
          <a:srcRect/>
          <a:stretch>
            <a:fillRect/>
          </a:stretch>
        </p:blipFill>
        <p:spPr bwMode="auto">
          <a:xfrm>
            <a:off x="9668742" y="2809009"/>
            <a:ext cx="2523258" cy="3259282"/>
          </a:xfrm>
          <a:prstGeom prst="rect">
            <a:avLst/>
          </a:prstGeom>
          <a:noFill/>
        </p:spPr>
      </p:pic>
    </p:spTree>
    <p:extLst>
      <p:ext uri="{BB962C8B-B14F-4D97-AF65-F5344CB8AC3E}">
        <p14:creationId xmlns:p14="http://schemas.microsoft.com/office/powerpoint/2010/main" val="193387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325956" y="560676"/>
            <a:ext cx="8058150"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uk-UA" sz="2200" dirty="0">
                <a:latin typeface="Times New Roman" pitchFamily="18" charset="0"/>
                <a:cs typeface="Times New Roman" pitchFamily="18" charset="0"/>
              </a:rPr>
              <a:t>Проблема лідерства широко досліджується українськими вченими: Б.Головешко (формування лідерських якостей майбутніх менеджерів), Т.</a:t>
            </a:r>
            <a:r>
              <a:rPr lang="uk-UA" sz="2200" dirty="0" err="1">
                <a:latin typeface="Times New Roman" pitchFamily="18" charset="0"/>
                <a:cs typeface="Times New Roman" pitchFamily="18" charset="0"/>
              </a:rPr>
              <a:t>Гурою</a:t>
            </a:r>
            <a:r>
              <a:rPr lang="uk-UA" sz="2200" dirty="0">
                <a:latin typeface="Times New Roman" pitchFamily="18" charset="0"/>
                <a:cs typeface="Times New Roman" pitchFamily="18" charset="0"/>
              </a:rPr>
              <a:t> (лідерський потенціал), С.</a:t>
            </a:r>
            <a:r>
              <a:rPr lang="uk-UA" sz="2200" dirty="0" err="1">
                <a:latin typeface="Times New Roman" pitchFamily="18" charset="0"/>
                <a:cs typeface="Times New Roman" pitchFamily="18" charset="0"/>
              </a:rPr>
              <a:t>Калашніковою</a:t>
            </a:r>
            <a:r>
              <a:rPr lang="uk-UA" sz="2200" dirty="0">
                <a:latin typeface="Times New Roman" pitchFamily="18" charset="0"/>
                <a:cs typeface="Times New Roman" pitchFamily="18" charset="0"/>
              </a:rPr>
              <a:t> (інституційне лідерство), В.</a:t>
            </a:r>
            <a:r>
              <a:rPr lang="uk-UA" sz="2200" dirty="0" err="1">
                <a:latin typeface="Times New Roman" pitchFamily="18" charset="0"/>
                <a:cs typeface="Times New Roman" pitchFamily="18" charset="0"/>
              </a:rPr>
              <a:t>Міляєвою</a:t>
            </a:r>
            <a:r>
              <a:rPr lang="uk-UA" sz="2200" dirty="0">
                <a:latin typeface="Times New Roman" pitchFamily="18" charset="0"/>
                <a:cs typeface="Times New Roman" pitchFamily="18" charset="0"/>
              </a:rPr>
              <a:t> (освітнє лідерство), О.Паламарчук (викладання на засадах лідерства), О.Пономарьовим (етичні та моральні проблеми лідерства в освіті), О.</a:t>
            </a:r>
            <a:r>
              <a:rPr lang="uk-UA" sz="2200" dirty="0" err="1">
                <a:latin typeface="Times New Roman" pitchFamily="18" charset="0"/>
                <a:cs typeface="Times New Roman" pitchFamily="18" charset="0"/>
              </a:rPr>
              <a:t>Романовським</a:t>
            </a:r>
            <a:r>
              <a:rPr lang="uk-UA" sz="2200" dirty="0">
                <a:latin typeface="Times New Roman" pitchFamily="18" charset="0"/>
                <a:cs typeface="Times New Roman" pitchFamily="18" charset="0"/>
              </a:rPr>
              <a:t> (лідерство в освіті), С.</a:t>
            </a:r>
            <a:r>
              <a:rPr lang="uk-UA" sz="2200" dirty="0" err="1">
                <a:latin typeface="Times New Roman" pitchFamily="18" charset="0"/>
                <a:cs typeface="Times New Roman" pitchFamily="18" charset="0"/>
              </a:rPr>
              <a:t>Резнік</a:t>
            </a:r>
            <a:r>
              <a:rPr lang="uk-UA" sz="2200" dirty="0">
                <a:latin typeface="Times New Roman" pitchFamily="18" charset="0"/>
                <a:cs typeface="Times New Roman" pitchFamily="18" charset="0"/>
              </a:rPr>
              <a:t> (розвиток організаційних та лідерських здібностей). Педагогічні аспекти формування лідерської компетентності досліджували: в освітній діяльності (Н.</a:t>
            </a:r>
            <a:r>
              <a:rPr lang="uk-UA" sz="2200" dirty="0" err="1">
                <a:latin typeface="Times New Roman" pitchFamily="18" charset="0"/>
                <a:cs typeface="Times New Roman" pitchFamily="18" charset="0"/>
              </a:rPr>
              <a:t>Бєлякова</a:t>
            </a:r>
            <a:r>
              <a:rPr lang="uk-UA" sz="2200" dirty="0">
                <a:latin typeface="Times New Roman" pitchFamily="18" charset="0"/>
                <a:cs typeface="Times New Roman" pitchFamily="18" charset="0"/>
              </a:rPr>
              <a:t>, І.</a:t>
            </a:r>
            <a:r>
              <a:rPr lang="uk-UA" sz="2200" dirty="0" err="1">
                <a:latin typeface="Times New Roman" pitchFamily="18" charset="0"/>
                <a:cs typeface="Times New Roman" pitchFamily="18" charset="0"/>
              </a:rPr>
              <a:t>Краснощок</a:t>
            </a:r>
            <a:r>
              <a:rPr lang="uk-UA" sz="2200" dirty="0">
                <a:latin typeface="Times New Roman" pitchFamily="18" charset="0"/>
                <a:cs typeface="Times New Roman" pitchFamily="18" charset="0"/>
              </a:rPr>
              <a:t>, А.Куриця, Н.</a:t>
            </a:r>
            <a:r>
              <a:rPr lang="uk-UA" sz="2200" dirty="0" err="1">
                <a:latin typeface="Times New Roman" pitchFamily="18" charset="0"/>
                <a:cs typeface="Times New Roman" pitchFamily="18" charset="0"/>
              </a:rPr>
              <a:t>Мараховська</a:t>
            </a:r>
            <a:r>
              <a:rPr lang="uk-UA" sz="2200" dirty="0">
                <a:latin typeface="Times New Roman" pitchFamily="18" charset="0"/>
                <a:cs typeface="Times New Roman" pitchFamily="18" charset="0"/>
              </a:rPr>
              <a:t> та ін.) та позааудиторній діяльності (Т.</a:t>
            </a:r>
            <a:r>
              <a:rPr lang="uk-UA" sz="2200" dirty="0" err="1">
                <a:latin typeface="Times New Roman" pitchFamily="18" charset="0"/>
                <a:cs typeface="Times New Roman" pitchFamily="18" charset="0"/>
              </a:rPr>
              <a:t>Децюк</a:t>
            </a:r>
            <a:r>
              <a:rPr lang="uk-UA" sz="2200" dirty="0">
                <a:latin typeface="Times New Roman" pitchFamily="18" charset="0"/>
                <a:cs typeface="Times New Roman" pitchFamily="18" charset="0"/>
              </a:rPr>
              <a:t>, А.Жукова, М.Лукашевич, Н.</a:t>
            </a:r>
            <a:r>
              <a:rPr lang="uk-UA" sz="2200" dirty="0" err="1">
                <a:latin typeface="Times New Roman" pitchFamily="18" charset="0"/>
                <a:cs typeface="Times New Roman" pitchFamily="18" charset="0"/>
              </a:rPr>
              <a:t>Семченко</a:t>
            </a:r>
            <a:r>
              <a:rPr lang="uk-UA" sz="2200" dirty="0">
                <a:latin typeface="Times New Roman" pitchFamily="18" charset="0"/>
                <a:cs typeface="Times New Roman" pitchFamily="18" charset="0"/>
              </a:rPr>
              <a:t> та ін.), вивчення лідерської компетентності майбутніх педагогів, що готуються для роботи в закладах освіти (Л.</a:t>
            </a:r>
            <a:r>
              <a:rPr lang="uk-UA" sz="2200" dirty="0" err="1">
                <a:latin typeface="Times New Roman" pitchFamily="18" charset="0"/>
                <a:cs typeface="Times New Roman" pitchFamily="18" charset="0"/>
              </a:rPr>
              <a:t>Кожушко</a:t>
            </a:r>
            <a:r>
              <a:rPr lang="uk-UA" sz="2200" dirty="0">
                <a:latin typeface="Times New Roman" pitchFamily="18" charset="0"/>
                <a:cs typeface="Times New Roman" pitchFamily="18" charset="0"/>
              </a:rPr>
              <a:t>, Н.</a:t>
            </a:r>
            <a:r>
              <a:rPr lang="uk-UA" sz="2200" dirty="0" err="1">
                <a:latin typeface="Times New Roman" pitchFamily="18" charset="0"/>
                <a:cs typeface="Times New Roman" pitchFamily="18" charset="0"/>
              </a:rPr>
              <a:t>Кононец</a:t>
            </a:r>
            <a:r>
              <a:rPr lang="uk-UA" sz="2200" dirty="0">
                <a:latin typeface="Times New Roman" pitchFamily="18" charset="0"/>
                <a:cs typeface="Times New Roman" pitchFamily="18" charset="0"/>
              </a:rPr>
              <a:t>, О.</a:t>
            </a:r>
            <a:r>
              <a:rPr lang="uk-UA" sz="2200" dirty="0" err="1">
                <a:latin typeface="Times New Roman" pitchFamily="18" charset="0"/>
                <a:cs typeface="Times New Roman" pitchFamily="18" charset="0"/>
              </a:rPr>
              <a:t>Коркішко</a:t>
            </a:r>
            <a:r>
              <a:rPr lang="uk-UA" sz="2200" dirty="0">
                <a:latin typeface="Times New Roman" pitchFamily="18" charset="0"/>
                <a:cs typeface="Times New Roman" pitchFamily="18" charset="0"/>
              </a:rPr>
              <a:t>, О.</a:t>
            </a:r>
            <a:r>
              <a:rPr lang="uk-UA" sz="2200" dirty="0" err="1">
                <a:latin typeface="Times New Roman" pitchFamily="18" charset="0"/>
                <a:cs typeface="Times New Roman" pitchFamily="18" charset="0"/>
              </a:rPr>
              <a:t>Нестуля</a:t>
            </a:r>
            <a:r>
              <a:rPr lang="uk-UA" sz="2200" dirty="0">
                <a:latin typeface="Times New Roman" pitchFamily="18" charset="0"/>
                <a:cs typeface="Times New Roman" pitchFamily="18" charset="0"/>
              </a:rPr>
              <a:t>, О.</a:t>
            </a:r>
            <a:r>
              <a:rPr lang="uk-UA" sz="2200" dirty="0" err="1">
                <a:latin typeface="Times New Roman" pitchFamily="18" charset="0"/>
                <a:cs typeface="Times New Roman" pitchFamily="18" charset="0"/>
              </a:rPr>
              <a:t>Пахаренко</a:t>
            </a:r>
            <a:r>
              <a:rPr lang="uk-UA" sz="2200" dirty="0">
                <a:latin typeface="Times New Roman" pitchFamily="18" charset="0"/>
                <a:cs typeface="Times New Roman" pitchFamily="18" charset="0"/>
              </a:rPr>
              <a:t> та ін.). </a:t>
            </a:r>
            <a:endParaRPr lang="ru-RU" sz="2200" dirty="0">
              <a:latin typeface="Times New Roman" pitchFamily="18" charset="0"/>
              <a:cs typeface="Times New Roman" pitchFamily="18" charset="0"/>
            </a:endParaRPr>
          </a:p>
        </p:txBody>
      </p:sp>
      <p:pic>
        <p:nvPicPr>
          <p:cNvPr id="1027" name="Picture 3" descr="D:\Диск Е\документы\мои документы\кафедра ПВШ\комплекси\Для презентации человечики\FaMe3.gif"/>
          <p:cNvPicPr>
            <a:picLocks noChangeAspect="1" noChangeArrowheads="1" noCrop="1"/>
          </p:cNvPicPr>
          <p:nvPr/>
        </p:nvPicPr>
        <p:blipFill>
          <a:blip r:embed="rId2"/>
          <a:srcRect/>
          <a:stretch>
            <a:fillRect/>
          </a:stretch>
        </p:blipFill>
        <p:spPr bwMode="auto">
          <a:xfrm>
            <a:off x="333376" y="2400299"/>
            <a:ext cx="2967038" cy="3552825"/>
          </a:xfrm>
          <a:prstGeom prst="rect">
            <a:avLst/>
          </a:prstGeom>
          <a:noFill/>
        </p:spPr>
      </p:pic>
    </p:spTree>
    <p:extLst>
      <p:ext uri="{BB962C8B-B14F-4D97-AF65-F5344CB8AC3E}">
        <p14:creationId xmlns:p14="http://schemas.microsoft.com/office/powerpoint/2010/main" val="193387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079047" y="879330"/>
            <a:ext cx="8058150"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539750" algn="just"/>
            <a:r>
              <a:rPr lang="uk-UA" sz="2200" b="1" i="1" dirty="0">
                <a:latin typeface="Times New Roman" pitchFamily="18" charset="0"/>
                <a:cs typeface="Times New Roman" pitchFamily="18" charset="0"/>
              </a:rPr>
              <a:t>Об’єкт дослідження</a:t>
            </a:r>
            <a:r>
              <a:rPr lang="uk-UA" sz="2200" i="1" dirty="0">
                <a:latin typeface="Times New Roman" pitchFamily="18" charset="0"/>
                <a:cs typeface="Times New Roman" pitchFamily="18" charset="0"/>
              </a:rPr>
              <a:t> </a:t>
            </a:r>
            <a:r>
              <a:rPr lang="uk-UA" sz="2200" dirty="0">
                <a:latin typeface="Times New Roman" pitchFamily="18" charset="0"/>
                <a:cs typeface="Times New Roman" pitchFamily="18" charset="0"/>
              </a:rPr>
              <a:t>– процес формування лідерської компетентності майбутніх викладачів у закладі вищої освіти.</a:t>
            </a:r>
          </a:p>
          <a:p>
            <a:pPr indent="539750" algn="just"/>
            <a:endParaRPr lang="ru-RU" sz="2200" dirty="0">
              <a:latin typeface="Times New Roman" pitchFamily="18" charset="0"/>
              <a:cs typeface="Times New Roman" pitchFamily="18" charset="0"/>
            </a:endParaRPr>
          </a:p>
          <a:p>
            <a:pPr indent="539750" algn="just"/>
            <a:r>
              <a:rPr lang="uk-UA" sz="2200" b="1" i="1" dirty="0">
                <a:latin typeface="Times New Roman" pitchFamily="18" charset="0"/>
                <a:cs typeface="Times New Roman" pitchFamily="18" charset="0"/>
              </a:rPr>
              <a:t>Предмет дослідження</a:t>
            </a:r>
            <a:r>
              <a:rPr lang="uk-UA" sz="2200" dirty="0">
                <a:latin typeface="Times New Roman" pitchFamily="18" charset="0"/>
                <a:cs typeface="Times New Roman" pitchFamily="18" charset="0"/>
              </a:rPr>
              <a:t> – педагогічні умови формування лідерської компетентності майбутніх викладачів у закладі вищої освіти.</a:t>
            </a:r>
          </a:p>
          <a:p>
            <a:pPr indent="539750" algn="just"/>
            <a:endParaRPr lang="ru-RU" sz="2200" dirty="0">
              <a:latin typeface="Times New Roman" pitchFamily="18" charset="0"/>
              <a:cs typeface="Times New Roman" pitchFamily="18" charset="0"/>
            </a:endParaRPr>
          </a:p>
          <a:p>
            <a:pPr indent="539750" algn="just"/>
            <a:r>
              <a:rPr lang="uk-UA" sz="2200" b="1" i="1" dirty="0">
                <a:latin typeface="Times New Roman" pitchFamily="18" charset="0"/>
                <a:cs typeface="Times New Roman" pitchFamily="18" charset="0"/>
              </a:rPr>
              <a:t>Мета дослідження</a:t>
            </a:r>
            <a:r>
              <a:rPr lang="uk-UA" sz="2200" i="1" dirty="0">
                <a:latin typeface="Times New Roman" pitchFamily="18" charset="0"/>
                <a:cs typeface="Times New Roman" pitchFamily="18" charset="0"/>
              </a:rPr>
              <a:t> </a:t>
            </a:r>
            <a:r>
              <a:rPr lang="uk-UA" sz="2200" dirty="0">
                <a:latin typeface="Times New Roman" pitchFamily="18" charset="0"/>
                <a:cs typeface="Times New Roman" pitchFamily="18" charset="0"/>
              </a:rPr>
              <a:t>– виявити та теоретично обґрунтувати педагогічні умови, що забезпечують ефективність процесу формування лідерської компетентності майбутніх викладачів вищої школи під час їхнього навчання в магістратурі.</a:t>
            </a:r>
            <a:endParaRPr lang="ru-RU" sz="2200" dirty="0">
              <a:latin typeface="Times New Roman" pitchFamily="18" charset="0"/>
              <a:cs typeface="Times New Roman" pitchFamily="18" charset="0"/>
            </a:endParaRPr>
          </a:p>
        </p:txBody>
      </p:sp>
      <p:pic>
        <p:nvPicPr>
          <p:cNvPr id="18434" name="Picture 2" descr="C:\Users\User\Desktop\человечики\935678557.gif"/>
          <p:cNvPicPr>
            <a:picLocks noChangeAspect="1" noChangeArrowheads="1" noCrop="1"/>
          </p:cNvPicPr>
          <p:nvPr/>
        </p:nvPicPr>
        <p:blipFill>
          <a:blip r:embed="rId2"/>
          <a:srcRect/>
          <a:stretch>
            <a:fillRect/>
          </a:stretch>
        </p:blipFill>
        <p:spPr bwMode="auto">
          <a:xfrm>
            <a:off x="9490363" y="4391891"/>
            <a:ext cx="2701637" cy="2216727"/>
          </a:xfrm>
          <a:prstGeom prst="rect">
            <a:avLst/>
          </a:prstGeom>
          <a:noFill/>
        </p:spPr>
      </p:pic>
    </p:spTree>
    <p:extLst>
      <p:ext uri="{BB962C8B-B14F-4D97-AF65-F5344CB8AC3E}">
        <p14:creationId xmlns:p14="http://schemas.microsoft.com/office/powerpoint/2010/main" val="193387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508538" y="269729"/>
            <a:ext cx="805815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2913" algn="just"/>
            <a:r>
              <a:rPr lang="uk-UA" sz="2200" b="1" dirty="0">
                <a:latin typeface="Times New Roman" pitchFamily="18" charset="0"/>
                <a:cs typeface="Times New Roman" pitchFamily="18" charset="0"/>
              </a:rPr>
              <a:t>Завдання дослідження.</a:t>
            </a:r>
            <a:endParaRPr lang="ru-RU" sz="2200" dirty="0">
              <a:latin typeface="Times New Roman" pitchFamily="18" charset="0"/>
              <a:cs typeface="Times New Roman" pitchFamily="18" charset="0"/>
            </a:endParaRPr>
          </a:p>
          <a:p>
            <a:pPr lvl="0" indent="442913" algn="just">
              <a:buFont typeface="+mj-lt"/>
              <a:buAutoNum type="arabicPeriod"/>
            </a:pPr>
            <a:r>
              <a:rPr lang="uk-UA" sz="2200" dirty="0">
                <a:latin typeface="Times New Roman" pitchFamily="18" charset="0"/>
                <a:cs typeface="Times New Roman" pitchFamily="18" charset="0"/>
              </a:rPr>
              <a:t>На підставі аналізу психолого-педагогічної та наукової літератури уточнити ґенезу категорій «лідер», «лідерство» та розкрити сутність, зміст і структуру категорії «лідерська компетентність майбутнього викладача вищої школи».</a:t>
            </a:r>
            <a:endParaRPr lang="ru-RU" sz="2200" dirty="0">
              <a:latin typeface="Times New Roman" pitchFamily="18" charset="0"/>
              <a:cs typeface="Times New Roman" pitchFamily="18" charset="0"/>
            </a:endParaRPr>
          </a:p>
          <a:p>
            <a:pPr lvl="0" indent="442913" algn="just">
              <a:buFont typeface="+mj-lt"/>
              <a:buAutoNum type="arabicPeriod"/>
            </a:pPr>
            <a:r>
              <a:rPr lang="uk-UA" sz="2200" dirty="0">
                <a:latin typeface="Times New Roman" pitchFamily="18" charset="0"/>
                <a:cs typeface="Times New Roman" pitchFamily="18" charset="0"/>
              </a:rPr>
              <a:t>Здійснити компонентно-структурний аналіз лідерської компетентності майбутнього викладача вищої школи.</a:t>
            </a:r>
            <a:endParaRPr lang="ru-RU" sz="2200" dirty="0">
              <a:latin typeface="Times New Roman" pitchFamily="18" charset="0"/>
              <a:cs typeface="Times New Roman" pitchFamily="18" charset="0"/>
            </a:endParaRPr>
          </a:p>
          <a:p>
            <a:pPr lvl="0" indent="442913" algn="just">
              <a:buFont typeface="+mj-lt"/>
              <a:buAutoNum type="arabicPeriod"/>
            </a:pPr>
            <a:r>
              <a:rPr lang="uk-UA" sz="2200" dirty="0">
                <a:latin typeface="Times New Roman" pitchFamily="18" charset="0"/>
                <a:cs typeface="Times New Roman" pitchFamily="18" charset="0"/>
              </a:rPr>
              <a:t>Визначити критерії, показники та схарактеризувати рівні сформованості лідерської компетентності майбутнього викладача вищої школи.</a:t>
            </a:r>
            <a:endParaRPr lang="ru-RU" sz="2200" dirty="0">
              <a:latin typeface="Times New Roman" pitchFamily="18" charset="0"/>
              <a:cs typeface="Times New Roman" pitchFamily="18" charset="0"/>
            </a:endParaRPr>
          </a:p>
          <a:p>
            <a:pPr lvl="0" indent="442913" algn="just">
              <a:buFont typeface="+mj-lt"/>
              <a:buAutoNum type="arabicPeriod"/>
            </a:pPr>
            <a:r>
              <a:rPr lang="uk-UA" sz="2200" dirty="0">
                <a:latin typeface="Times New Roman" pitchFamily="18" charset="0"/>
                <a:cs typeface="Times New Roman" pitchFamily="18" charset="0"/>
              </a:rPr>
              <a:t>Теоретично обґрунтувати педагогічні умови, що забезпечують формування лідерської компетентності майбутнього викладача вищої школи.</a:t>
            </a:r>
            <a:endParaRPr lang="ru-RU" sz="2200" dirty="0">
              <a:latin typeface="Times New Roman" pitchFamily="18" charset="0"/>
              <a:cs typeface="Times New Roman" pitchFamily="18" charset="0"/>
            </a:endParaRPr>
          </a:p>
          <a:p>
            <a:pPr lvl="0" indent="442913" algn="just">
              <a:buFont typeface="+mj-lt"/>
              <a:buAutoNum type="arabicPeriod"/>
            </a:pPr>
            <a:r>
              <a:rPr lang="uk-UA" sz="2200" dirty="0">
                <a:latin typeface="Times New Roman" pitchFamily="18" charset="0"/>
                <a:cs typeface="Times New Roman" pitchFamily="18" charset="0"/>
              </a:rPr>
              <a:t>Експериментально перевірити ефективність педагогічних умов формування лідерської компетентності майбутнього викладача вищої школи.</a:t>
            </a:r>
            <a:endParaRPr lang="ru-RU" sz="2200" dirty="0">
              <a:latin typeface="Times New Roman" pitchFamily="18" charset="0"/>
              <a:cs typeface="Times New Roman" pitchFamily="18" charset="0"/>
            </a:endParaRPr>
          </a:p>
        </p:txBody>
      </p:sp>
      <p:pic>
        <p:nvPicPr>
          <p:cNvPr id="5" name="Picture 2" descr="C:\Users\User\Desktop\человечики\717735002.gif"/>
          <p:cNvPicPr>
            <a:picLocks noChangeAspect="1" noChangeArrowheads="1" noCrop="1"/>
          </p:cNvPicPr>
          <p:nvPr/>
        </p:nvPicPr>
        <p:blipFill>
          <a:blip r:embed="rId2"/>
          <a:srcRect/>
          <a:stretch>
            <a:fillRect/>
          </a:stretch>
        </p:blipFill>
        <p:spPr bwMode="auto">
          <a:xfrm>
            <a:off x="0" y="1136072"/>
            <a:ext cx="2396835" cy="1787235"/>
          </a:xfrm>
          <a:prstGeom prst="rect">
            <a:avLst/>
          </a:prstGeom>
          <a:noFill/>
        </p:spPr>
      </p:pic>
    </p:spTree>
    <p:extLst>
      <p:ext uri="{BB962C8B-B14F-4D97-AF65-F5344CB8AC3E}">
        <p14:creationId xmlns:p14="http://schemas.microsoft.com/office/powerpoint/2010/main" val="193387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983674" y="290945"/>
            <a:ext cx="9781308"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2913" algn="just"/>
            <a:r>
              <a:rPr lang="uk-UA" sz="2200" b="1" dirty="0">
                <a:latin typeface="Times New Roman" pitchFamily="18" charset="0"/>
                <a:cs typeface="Times New Roman" pitchFamily="18" charset="0"/>
              </a:rPr>
              <a:t>Методи дослідження:</a:t>
            </a:r>
            <a:r>
              <a:rPr lang="uk-UA" sz="2200" dirty="0">
                <a:latin typeface="Times New Roman" pitchFamily="18" charset="0"/>
                <a:cs typeface="Times New Roman" pitchFamily="18" charset="0"/>
              </a:rPr>
              <a:t> </a:t>
            </a:r>
            <a:r>
              <a:rPr lang="uk-UA" sz="2200" i="1" dirty="0">
                <a:latin typeface="Times New Roman" pitchFamily="18" charset="0"/>
                <a:cs typeface="Times New Roman" pitchFamily="18" charset="0"/>
              </a:rPr>
              <a:t>теоретичні:</a:t>
            </a:r>
            <a:r>
              <a:rPr lang="uk-UA" sz="2200" dirty="0">
                <a:latin typeface="Times New Roman" pitchFamily="18" charset="0"/>
                <a:cs typeface="Times New Roman" pitchFamily="18" charset="0"/>
              </a:rPr>
              <a:t> методи аналізу, систематизації, порівняння, узагальнення та класифікації наукових положень, нормативно-правових документів, навчальних програм для з’ясування стану розробленості проблеми формування лідерської компетентності майбутнього викладача; узагальнення наявних недоліків сучасної вищої освіти та потенціалу навчання в магістратурі для обґрунтування педагогічних умов формування лідерської компетентності майбутнього викладача вищої школи; </a:t>
            </a:r>
          </a:p>
          <a:p>
            <a:pPr indent="442913" algn="just"/>
            <a:r>
              <a:rPr lang="uk-UA" sz="2200" i="1" dirty="0">
                <a:latin typeface="Times New Roman" pitchFamily="18" charset="0"/>
                <a:cs typeface="Times New Roman" pitchFamily="18" charset="0"/>
              </a:rPr>
              <a:t>емпіричні:</a:t>
            </a:r>
            <a:r>
              <a:rPr lang="uk-UA" sz="2200" dirty="0">
                <a:latin typeface="Times New Roman" pitchFamily="18" charset="0"/>
                <a:cs typeface="Times New Roman" pitchFamily="18" charset="0"/>
              </a:rPr>
              <a:t> SWOT-аналіз, діагностичні (тестування, опитування, бесіди), обсерваційні (спостереження, самоспостереження), метод експертних оцінок, педагогічний моніторинг на кожному етапі експериментальної роботи для відстеження динаміки рівня сформованості лідерської компетентності майбутнього викладача вищої школи; педагогічний експеримент (констатувальний, формувальний та контрольний) для з’ясування ефективності розроблених педагогічних умов формування лідерської компетентності майбутнього викладача вищої школи в процесі навчання в закладі вищої освіти; методи математичної статистики (критерій Пірсона χ2) для оцінки статистичної значущості позитивних змін у ході експерименту.</a:t>
            </a:r>
            <a:endParaRPr lang="ru-RU" sz="2200" dirty="0">
              <a:latin typeface="Times New Roman" pitchFamily="18" charset="0"/>
              <a:cs typeface="Times New Roman" pitchFamily="18" charset="0"/>
            </a:endParaRPr>
          </a:p>
          <a:p>
            <a:pPr indent="442913" algn="just"/>
            <a:endParaRPr lang="ru-RU" sz="2200" dirty="0">
              <a:latin typeface="Times New Roman" pitchFamily="18" charset="0"/>
              <a:cs typeface="Times New Roman" pitchFamily="18" charset="0"/>
            </a:endParaRPr>
          </a:p>
        </p:txBody>
      </p:sp>
      <p:pic>
        <p:nvPicPr>
          <p:cNvPr id="4" name="Picture 2" descr="C:\Users\User\Desktop\человечики\753372251.gif"/>
          <p:cNvPicPr>
            <a:picLocks noChangeAspect="1" noChangeArrowheads="1" noCrop="1"/>
          </p:cNvPicPr>
          <p:nvPr/>
        </p:nvPicPr>
        <p:blipFill>
          <a:blip r:embed="rId2"/>
          <a:srcRect/>
          <a:stretch>
            <a:fillRect/>
          </a:stretch>
        </p:blipFill>
        <p:spPr bwMode="auto">
          <a:xfrm>
            <a:off x="10567553" y="4419600"/>
            <a:ext cx="1624447" cy="2079048"/>
          </a:xfrm>
          <a:prstGeom prst="rect">
            <a:avLst/>
          </a:prstGeom>
          <a:noFill/>
        </p:spPr>
      </p:pic>
    </p:spTree>
    <p:extLst>
      <p:ext uri="{BB962C8B-B14F-4D97-AF65-F5344CB8AC3E}">
        <p14:creationId xmlns:p14="http://schemas.microsoft.com/office/powerpoint/2010/main" val="193387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23999" y="408275"/>
            <a:ext cx="9850582"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2913"/>
            <a:r>
              <a:rPr lang="uk-UA" sz="2200" b="1" dirty="0">
                <a:latin typeface="Times New Roman" pitchFamily="18" charset="0"/>
                <a:cs typeface="Times New Roman" pitchFamily="18" charset="0"/>
              </a:rPr>
              <a:t>Можливі шляхи розв’язання поставлених завдань:</a:t>
            </a:r>
            <a:endParaRPr lang="ru-RU" sz="2200" dirty="0">
              <a:latin typeface="Times New Roman" pitchFamily="18" charset="0"/>
              <a:cs typeface="Times New Roman" pitchFamily="18" charset="0"/>
            </a:endParaRPr>
          </a:p>
          <a:p>
            <a:pPr lvl="0" indent="442913" algn="just">
              <a:buFont typeface="Wingdings" pitchFamily="2" charset="2"/>
              <a:buChar char="Ø"/>
            </a:pPr>
            <a:r>
              <a:rPr lang="uk-UA" sz="2200" i="1" dirty="0">
                <a:latin typeface="Times New Roman" pitchFamily="18" charset="0"/>
                <a:cs typeface="Times New Roman" pitchFamily="18" charset="0"/>
              </a:rPr>
              <a:t>обґрунтування, розробка та експериментальна перевірка</a:t>
            </a:r>
            <a:r>
              <a:rPr lang="uk-UA" sz="2200" dirty="0">
                <a:latin typeface="Times New Roman" pitchFamily="18" charset="0"/>
                <a:cs typeface="Times New Roman" pitchFamily="18" charset="0"/>
              </a:rPr>
              <a:t> педагогічних умови формування лідерської компетентності майбутнього викладача вищої школи у процесі навчання в ЗВО; </a:t>
            </a:r>
            <a:endParaRPr lang="ru-RU" sz="2200" dirty="0">
              <a:latin typeface="Times New Roman" pitchFamily="18" charset="0"/>
              <a:cs typeface="Times New Roman" pitchFamily="18" charset="0"/>
            </a:endParaRPr>
          </a:p>
          <a:p>
            <a:pPr lvl="0" indent="442913" algn="just">
              <a:buFont typeface="Wingdings" pitchFamily="2" charset="2"/>
              <a:buChar char="Ø"/>
            </a:pPr>
            <a:r>
              <a:rPr lang="uk-UA" sz="2200" i="1" dirty="0">
                <a:latin typeface="Times New Roman" pitchFamily="18" charset="0"/>
                <a:cs typeface="Times New Roman" pitchFamily="18" charset="0"/>
              </a:rPr>
              <a:t>уточнення</a:t>
            </a:r>
            <a:r>
              <a:rPr lang="uk-UA" sz="2200" dirty="0">
                <a:latin typeface="Times New Roman" pitchFamily="18" charset="0"/>
                <a:cs typeface="Times New Roman" pitchFamily="18" charset="0"/>
              </a:rPr>
              <a:t> понятійно-категоріального апарату дослідження, зокрема: визначення «лідер», «лідерство», «компетентність», «лідерська компетентність», «професійна компетентність», «лідерська компетентність викладача вищої школи», «формування лідерської компетентності майбутнього викладача вищої школи», «міждисциплінарна підготовка», «педагогічні умови формування лідерської компетентності майбутнього викладача вищої школи в процесі навчання в ЗВО»; структури лідерської компетентності; критеріїв та показників сформованості лідерської компетентності; можливостей та ризиків формування лідерської компетентності в умовах міждисциплінарного навчання в середовищі університету; </a:t>
            </a:r>
            <a:endParaRPr lang="ru-RU" sz="2200" dirty="0">
              <a:latin typeface="Times New Roman" pitchFamily="18" charset="0"/>
              <a:cs typeface="Times New Roman" pitchFamily="18" charset="0"/>
            </a:endParaRPr>
          </a:p>
        </p:txBody>
      </p:sp>
      <p:pic>
        <p:nvPicPr>
          <p:cNvPr id="5" name="Picture 2" descr="C:\Users\User\Desktop\человечики\409572895.gif"/>
          <p:cNvPicPr>
            <a:picLocks noChangeAspect="1" noChangeArrowheads="1" noCrop="1"/>
          </p:cNvPicPr>
          <p:nvPr/>
        </p:nvPicPr>
        <p:blipFill>
          <a:blip r:embed="rId2"/>
          <a:srcRect/>
          <a:stretch>
            <a:fillRect/>
          </a:stretch>
        </p:blipFill>
        <p:spPr bwMode="auto">
          <a:xfrm>
            <a:off x="8853056" y="4765963"/>
            <a:ext cx="2479962" cy="2092037"/>
          </a:xfrm>
          <a:prstGeom prst="rect">
            <a:avLst/>
          </a:prstGeom>
          <a:noFill/>
        </p:spPr>
      </p:pic>
    </p:spTree>
    <p:extLst>
      <p:ext uri="{BB962C8B-B14F-4D97-AF65-F5344CB8AC3E}">
        <p14:creationId xmlns:p14="http://schemas.microsoft.com/office/powerpoint/2010/main" val="193387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58291" y="948782"/>
            <a:ext cx="8686800"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42913" algn="just">
              <a:buFont typeface="Wingdings" pitchFamily="2" charset="2"/>
              <a:buChar char="Ø"/>
            </a:pPr>
            <a:r>
              <a:rPr lang="uk-UA" sz="2200" i="1" dirty="0">
                <a:latin typeface="Times New Roman" pitchFamily="18" charset="0"/>
                <a:cs typeface="Times New Roman" pitchFamily="18" charset="0"/>
              </a:rPr>
              <a:t>удосконалення</a:t>
            </a:r>
            <a:r>
              <a:rPr lang="uk-UA" sz="2200" dirty="0">
                <a:latin typeface="Times New Roman" pitchFamily="18" charset="0"/>
                <a:cs typeface="Times New Roman" pitchFamily="18" charset="0"/>
              </a:rPr>
              <a:t> змісту, методів (діалогічно-дискусійні, колаборативні, ігрові, тренінгові, ситуаційного навчання) та форм навчання (лекційні та практичні заняття, позааудиторні заняття, практична підготовка, науково-дослідна робота), спрямованих на розвиток компонентів лідерської компетентності майбутнього викладача вищої школи; </a:t>
            </a:r>
            <a:endParaRPr lang="ru-RU" sz="2200" dirty="0">
              <a:latin typeface="Times New Roman" pitchFamily="18" charset="0"/>
              <a:cs typeface="Times New Roman" pitchFamily="18" charset="0"/>
            </a:endParaRPr>
          </a:p>
          <a:p>
            <a:pPr lvl="0" indent="442913" algn="just">
              <a:buFont typeface="Wingdings" pitchFamily="2" charset="2"/>
              <a:buChar char="Ø"/>
            </a:pPr>
            <a:r>
              <a:rPr lang="uk-UA" sz="2200" i="1" dirty="0">
                <a:latin typeface="Times New Roman" pitchFamily="18" charset="0"/>
                <a:cs typeface="Times New Roman" pitchFamily="18" charset="0"/>
              </a:rPr>
              <a:t>подальший розвиток</a:t>
            </a:r>
            <a:r>
              <a:rPr lang="uk-UA" sz="2200" dirty="0">
                <a:latin typeface="Times New Roman" pitchFamily="18" charset="0"/>
                <a:cs typeface="Times New Roman" pitchFamily="18" charset="0"/>
              </a:rPr>
              <a:t> наукових уявлень про сутність, структуру, компоненти, показники й рівні, діагностичний інструментарій лідерської компетентності майбутнього викладача вищої школи в процесі навчання в ЗВО; практичне втілення та функції лідерської компетентності в професійній діяльності викладача вищої школи.</a:t>
            </a:r>
            <a:endParaRPr lang="ru-RU" sz="2200" dirty="0">
              <a:latin typeface="Times New Roman" pitchFamily="18" charset="0"/>
              <a:cs typeface="Times New Roman" pitchFamily="18" charset="0"/>
            </a:endParaRPr>
          </a:p>
        </p:txBody>
      </p:sp>
    </p:spTree>
    <p:extLst>
      <p:ext uri="{BB962C8B-B14F-4D97-AF65-F5344CB8AC3E}">
        <p14:creationId xmlns:p14="http://schemas.microsoft.com/office/powerpoint/2010/main" val="19338768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1697</Words>
  <Application>Microsoft Office PowerPoint</Application>
  <PresentationFormat>Широкоэкранный</PresentationFormat>
  <Paragraphs>57</Paragraphs>
  <Slides>12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12</vt:i4>
      </vt:variant>
    </vt:vector>
  </HeadingPairs>
  <TitlesOfParts>
    <vt:vector size="18" baseType="lpstr">
      <vt:lpstr>Arial</vt:lpstr>
      <vt:lpstr>Calibri</vt:lpstr>
      <vt:lpstr>Calibri Light</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Admin</cp:lastModifiedBy>
  <cp:revision>20</cp:revision>
  <dcterms:created xsi:type="dcterms:W3CDTF">2020-10-04T11:21:40Z</dcterms:created>
  <dcterms:modified xsi:type="dcterms:W3CDTF">2023-09-18T16:09:51Z</dcterms:modified>
</cp:coreProperties>
</file>